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8" r:id="rId2"/>
    <p:sldId id="278" r:id="rId3"/>
    <p:sldId id="259" r:id="rId4"/>
    <p:sldId id="286" r:id="rId5"/>
    <p:sldId id="287" r:id="rId6"/>
    <p:sldId id="260" r:id="rId7"/>
    <p:sldId id="261" r:id="rId8"/>
    <p:sldId id="263" r:id="rId9"/>
    <p:sldId id="269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60"/>
  </p:normalViewPr>
  <p:slideViewPr>
    <p:cSldViewPr>
      <p:cViewPr>
        <p:scale>
          <a:sx n="76" d="100"/>
          <a:sy n="76" d="100"/>
        </p:scale>
        <p:origin x="-139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BD33C-999E-481D-AD7A-2F6E9040004B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66D66-B3B8-40FA-9EBD-DEBEFBC78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 в детском саду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66D66-B3B8-40FA-9EBD-DEBEFBC78C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6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66D66-B3B8-40FA-9EBD-DEBEFBC78C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1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CD6E51-E981-4A26-90E3-64D5EBF0D4D8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hyperlink" Target="https://melkie.net/wp-content/uploads/2018/07/devochka-risuet-na-zapotevshem-stekl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hyperlink" Target="https://melkie.net/wp-content/uploads/2018/07/p-2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9" y="912132"/>
            <a:ext cx="8640960" cy="5616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1844824"/>
            <a:ext cx="540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216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Дыхательная гимнастика в детском саду</a:t>
            </a:r>
          </a:p>
          <a:p>
            <a:endParaRPr lang="ru-RU" sz="4800" dirty="0">
              <a:solidFill>
                <a:srgbClr val="C2163F"/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rgbClr val="C216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МБДОУ Детский сад №80  г. Новороссийск</a:t>
            </a:r>
          </a:p>
          <a:p>
            <a:r>
              <a:rPr lang="ru-RU" sz="2000" b="1" dirty="0" smtClean="0">
                <a:solidFill>
                  <a:srgbClr val="C216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Воспитатель: </a:t>
            </a:r>
            <a:r>
              <a:rPr lang="ru-RU" sz="2000" b="1" dirty="0" err="1" smtClean="0">
                <a:solidFill>
                  <a:srgbClr val="C216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Агаризаева</a:t>
            </a:r>
            <a:r>
              <a:rPr lang="ru-RU" sz="2000" b="1" dirty="0" smtClean="0">
                <a:solidFill>
                  <a:srgbClr val="C216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З.А</a:t>
            </a:r>
          </a:p>
        </p:txBody>
      </p:sp>
    </p:spTree>
    <p:extLst>
      <p:ext uri="{BB962C8B-B14F-4D97-AF65-F5344CB8AC3E}">
        <p14:creationId xmlns:p14="http://schemas.microsoft.com/office/powerpoint/2010/main" val="36879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979711" y="762963"/>
            <a:ext cx="6012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11705"/>
            <a:ext cx="892797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7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Дыхательная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комплекс специализированных 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дыхательных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упражнений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направленных на укрепление физического здоровья ребенка. Она служит для развития у ребенка 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дыхания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постановки различных видов дыхания, а также профилактики заболеваний верхних 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дыхательных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путей.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32126"/>
            <a:ext cx="3600400" cy="236522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3786435"/>
            <a:ext cx="50405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Ключевая цель дыхательной гимнастики </a:t>
            </a:r>
            <a:r>
              <a:rPr kumimoji="0" lang="ru-RU" sz="280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научить дошкольника правильно дышать, а значит, укрепить его здоровье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44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дыхательной гимнастики при работе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дошкольниками.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340768"/>
            <a:ext cx="878497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клетки организма насыщаются кислородом, улучшаются обменные процессы, все органы начинают полноценно работать. Ребёнок становится менее подверженным респираторным заболеваниям: болезнь быстрее проходит, снижается вероятность развития осложнений.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помогают в борьбе с имеющимися хроническими заболеваниями: астмой, гайморитом, проблемах с аденоидами и пр.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Корректируются дефекты речевого дыхания, укрепляется речевой аппарат, что способствует устранению логопедических проблем.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*Поскольку мозг получает полноценное кислородное питание, дети становятся более работоспособными и активными, лучше развивается интеллект.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Улучшается и физическое развитие. Занятия физкультурой при правильном дыхании приносят больше пользы, у ребёнка развивается мускулатура, здоровый румянец.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*Упражнения учат дошкольников управлять своим дыханием. Как следствие, формируется умение владеть собой, контролировать собственные действия.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Медленный вдох способствует расслаблению, успокоению (это особенно важно для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гиперактивных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малышей), помогает бороться с волнением, чрезмерной раздражительностью, эмоциональной усталостью.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*Управляя своим дыханием, дети учатся управлять собой.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Целями проведения упражнений для правильного дыхания в дошкольном образовательном учреждении (ДОУ) вне зависимости от возраста воспитанников являются: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укрепление физического и психического здоровья;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повышение работоспособности малышей;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тренировка дыхательной мускулатуры;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развитие артикуляционного аппарата (для малышей, которые только осваивают речь, очень важно вырабатывать правильное произношение звуков);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развитие умения управлять своим телом;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воспитание потребности в ЗОЖ.</a:t>
            </a:r>
          </a:p>
        </p:txBody>
      </p:sp>
    </p:spTree>
    <p:extLst>
      <p:ext uri="{BB962C8B-B14F-4D97-AF65-F5344CB8AC3E}">
        <p14:creationId xmlns:p14="http://schemas.microsoft.com/office/powerpoint/2010/main" val="25020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1323528"/>
            <a:ext cx="6305904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640960" cy="612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Для реализации этих целей решается ряд задач, которые также являются универсальными. Отличия в зависимости от возраста детей могут быть лишь в приоритетности тех или иных аспектов. Итак, основными задачами проведения дыхательной гимнастики </a:t>
            </a:r>
            <a:r>
              <a:rPr lang="ru-RU" dirty="0" smtClean="0"/>
              <a:t> являются</a:t>
            </a:r>
            <a:r>
              <a:rPr lang="ru-RU" dirty="0"/>
              <a:t>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формирование способности управлять своим дыханием — варьировать силу, ритм и глубину вдоха и выдоха (к примеру, медленный выдох помогает расслабиться, справиться со вспышками раздражительности или грусти, что особенно важно для малышей первой младшей групп, тяжело переживающих утреннее расставание с мамой);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развитие навыков правильного </a:t>
            </a:r>
            <a:r>
              <a:rPr lang="ru-RU" dirty="0" err="1"/>
              <a:t>звукопроизнесения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обогащение крови кислородом;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тренировка дыхательной мускулатуры;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предотвращение разрастания аденоидов;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защита от переохлаждения (дети учатся дышать носом, что предотвращает заглатывание холодного воздуха ртом);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воспитание умения слаженно работать в коллективе (игровая форма проведения дыхательной гимнастики в младших группах представляет собой один из основных способов приобщить малышей к занятию единым видом деятельности).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Для правильной речи самым важным является умение делать плавный выдох, обеспечивающий чёткость артикуляции звуков.</a:t>
            </a:r>
          </a:p>
        </p:txBody>
      </p:sp>
    </p:spTree>
    <p:extLst>
      <p:ext uri="{BB962C8B-B14F-4D97-AF65-F5344CB8AC3E}">
        <p14:creationId xmlns:p14="http://schemas.microsoft.com/office/powerpoint/2010/main" val="12793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Виды дыхательной гимнастики, практикуемые в детском саду.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556792"/>
            <a:ext cx="3456383" cy="4569371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Игры на </a:t>
            </a:r>
            <a:r>
              <a:rPr lang="ru-RU" b="1" u="sng" dirty="0" smtClean="0">
                <a:solidFill>
                  <a:srgbClr val="FF0000"/>
                </a:solidFill>
              </a:rPr>
              <a:t>дыхание.</a:t>
            </a:r>
            <a:endParaRPr lang="ru-RU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Педагог не просто предлагает дошкольникам выполнить определённые полезные упражнения, а представляет их в форме увлекательной игры.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32048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3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ёнок рисует на запотевшем стекл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4464496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Девочка пускает мыльные пузыри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3924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573016"/>
            <a:ext cx="446449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33" y="188641"/>
            <a:ext cx="4608512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9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527864"/>
            <a:ext cx="79208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Дыхательная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 в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стихах.</a:t>
            </a:r>
            <a:endParaRPr lang="ru-RU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Полезные упражнения хорошо выполнять под чтение забавного стихотворения. В таком случае они напоминают собой весёлую физкультминутку. При этом дыхательные движения чаще всего сочетаются с общеукрепляющими.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25555"/>
              </p:ext>
            </p:extLst>
          </p:nvPr>
        </p:nvGraphicFramePr>
        <p:xfrm>
          <a:off x="467544" y="2564904"/>
          <a:ext cx="8352928" cy="3944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7992888"/>
              </a:tblGrid>
              <a:tr h="394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Самолёт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Самолётик-самолёт (Развести руки в стороны ладошками вверх, поднять голову, вдох)</a:t>
                      </a:r>
                      <a:b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Отправляется в полёт. (Задержать дыхание)</a:t>
                      </a:r>
                      <a:b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u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Жу-жу-жу</a:t>
                      </a:r>
                      <a: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(Поворот вправо)</a:t>
                      </a:r>
                      <a:b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u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Жу-жу-жу</a:t>
                      </a:r>
                      <a: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(Выдох, произнести ж-ж-ж)</a:t>
                      </a:r>
                      <a:b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Постою и отдохну. (Встать прямо, опустив руки)</a:t>
                      </a:r>
                      <a:b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налево полечу, (Поднять голову, вдох)</a:t>
                      </a:r>
                      <a:b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u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Жу-жу-жу</a:t>
                      </a:r>
                      <a: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(Поворот влево)</a:t>
                      </a:r>
                      <a:b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u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Жу-жу-жу</a:t>
                      </a:r>
                      <a: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(Выдох, ж-ж-ж)</a:t>
                      </a:r>
                      <a:b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u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Постою и отдохну. (Встать прямо, опустив руки).</a:t>
                      </a:r>
                      <a:endParaRPr lang="ru-RU" sz="2000" u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6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569</TotalTime>
  <Words>527</Words>
  <Application>Microsoft Office PowerPoint</Application>
  <PresentationFormat>Экран (4:3)</PresentationFormat>
  <Paragraphs>44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PowerPoint</vt:lpstr>
      <vt:lpstr>Презентация PowerPoint</vt:lpstr>
      <vt:lpstr>Значение дыхательной гимнастики при работе с дошкольниками.</vt:lpstr>
      <vt:lpstr>Презентация PowerPoint</vt:lpstr>
      <vt:lpstr>Презентация PowerPoint</vt:lpstr>
      <vt:lpstr>Виды дыхательной гимнастики, практикуемые в детском саду.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Мадина</cp:lastModifiedBy>
  <cp:revision>30</cp:revision>
  <dcterms:created xsi:type="dcterms:W3CDTF">2021-01-06T18:58:02Z</dcterms:created>
  <dcterms:modified xsi:type="dcterms:W3CDTF">2022-11-06T17:13:51Z</dcterms:modified>
</cp:coreProperties>
</file>