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EA89D7-6D46-4A9C-98BA-A1D2A916C575}" v="10" dt="2020-03-22T21:15:11.9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E6EA89D7-6D46-4A9C-98BA-A1D2A916C575}"/>
    <pc:docChg chg="modSld">
      <pc:chgData name="" userId="" providerId="" clId="Web-{E6EA89D7-6D46-4A9C-98BA-A1D2A916C575}" dt="2020-03-22T21:15:11.987" v="9" actId="20577"/>
      <pc:docMkLst>
        <pc:docMk/>
      </pc:docMkLst>
      <pc:sldChg chg="modSp">
        <pc:chgData name="" userId="" providerId="" clId="Web-{E6EA89D7-6D46-4A9C-98BA-A1D2A916C575}" dt="2020-03-22T21:15:11.987" v="8" actId="20577"/>
        <pc:sldMkLst>
          <pc:docMk/>
          <pc:sldMk cId="0" sldId="256"/>
        </pc:sldMkLst>
        <pc:spChg chg="mod">
          <ac:chgData name="" userId="" providerId="" clId="Web-{E6EA89D7-6D46-4A9C-98BA-A1D2A916C575}" dt="2020-03-22T21:15:11.987" v="8" actId="20577"/>
          <ac:spMkLst>
            <pc:docMk/>
            <pc:sldMk cId="0" sldId="25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872208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детский сад №50 комбинированного вида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259228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Проект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Экономика в детском саду.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Экскурсионное бюро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Вырицкие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просторы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08104" y="4797152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Подготовили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Зайцева И.Ю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Карнаева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И.Ю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6093296"/>
            <a:ext cx="227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Вырица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Кафе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Золотой улей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b="1" cap="all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-rilR0wyK0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556793"/>
            <a:ext cx="3744415" cy="3960439"/>
          </a:xfrm>
        </p:spPr>
      </p:pic>
      <p:pic>
        <p:nvPicPr>
          <p:cNvPr id="5" name="Рисунок 4" descr="pq9YA0jPwx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556792"/>
            <a:ext cx="3528392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Стрельба из лука и рыбалка</a:t>
            </a:r>
          </a:p>
        </p:txBody>
      </p:sp>
      <p:pic>
        <p:nvPicPr>
          <p:cNvPr id="4" name="Содержимое 3" descr="e8QEUd6LJ-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3312368" cy="4464495"/>
          </a:xfrm>
        </p:spPr>
      </p:pic>
      <p:pic>
        <p:nvPicPr>
          <p:cNvPr id="5" name="Рисунок 4" descr="eM0ToJGFAf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268760"/>
            <a:ext cx="3816424" cy="44409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Все работы хороши…</a:t>
            </a:r>
          </a:p>
        </p:txBody>
      </p:sp>
      <p:pic>
        <p:nvPicPr>
          <p:cNvPr id="4" name="Содержимое 3" descr="xVM2vco2u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84784"/>
            <a:ext cx="3598184" cy="4320480"/>
          </a:xfrm>
        </p:spPr>
      </p:pic>
      <p:pic>
        <p:nvPicPr>
          <p:cNvPr id="5" name="Рисунок 4" descr="UG76aJDDGw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484783"/>
            <a:ext cx="3384376" cy="433767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Веселая ярмарка</a:t>
            </a:r>
          </a:p>
        </p:txBody>
      </p:sp>
      <p:pic>
        <p:nvPicPr>
          <p:cNvPr id="4" name="Содержимое 3" descr="cRK1UwcipR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228592"/>
            <a:ext cx="7201940" cy="431526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692696"/>
            <a:ext cx="7509520" cy="51125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cap="all" dirty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200" cap="al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cap="al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cap="all" dirty="0" err="1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400" cap="all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Создать условия для развития интереса к организации сюжетно-ролевой игры: Экскурсионное бюро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Вырицкие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просторы»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Расширять знания детей о работниках пассажирского флота.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Обогащать словарь детей новыми словами, развивать монологическую и диалогическую речь..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Учить детей отражать в игре разнообразные сюжеты о жизни и труде людей, закреплять знания о профессиях взрослых на корабле, используя накопленный личный опыт. 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Совершенствовать навыки общения со сверстниками. Формировать положительные взаимоотношения детей друг к другу. Расширять представления о правилах поведения в общественных местах.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Воспитывать бережное отношение к окружающей среде, к своей малой Родине-поселку Вырица и ее окрестностям.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4981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908721"/>
            <a:ext cx="7787208" cy="4968552"/>
          </a:xfrm>
        </p:spPr>
        <p:txBody>
          <a:bodyPr>
            <a:normAutofit/>
          </a:bodyPr>
          <a:lstStyle/>
          <a:p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: познавательно-исследовательский, творческий,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краткосрочный</a:t>
            </a: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Сроки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реализации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:1 неделя</a:t>
            </a:r>
          </a:p>
          <a:p>
            <a:pPr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Оборудование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: корабль (сделан из мягких модулей и стульчиков),штурвал, капитанская фуражка, бескозырки – 2 штуки,  гюйсы, якорь, бинокль, рында-колокол, трап, касса, билеты, настольная игра  «Рыбалка», лук со стрелами,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кольцебросы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дартс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палатка(стилизованная под домик отдыха «Лесная сказка »), кафе«Золотой улей »с продуктами (муляжи), деньги, кошельки, сумки.</a:t>
            </a:r>
          </a:p>
          <a:p>
            <a:pPr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620688"/>
            <a:ext cx="5976664" cy="1224136"/>
          </a:xfrm>
        </p:spPr>
        <p:txBody>
          <a:bodyPr>
            <a:norm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Этапы реализации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28736"/>
            <a:ext cx="7488832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Подготовительный</a:t>
            </a:r>
          </a:p>
          <a:p>
            <a:pPr>
              <a:buNone/>
            </a:pP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Подготовить рекламу экскурсионного бюро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Вырицкие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просторы»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Рассматривание атрибутов и иллюстраций на морскую тему.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Просмотр видеофильмов и презентаций по теме проекта.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Беседы о труде взрослых на корабле.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Организация выставки работ родителей «Модели кораблей и плотов»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764704"/>
            <a:ext cx="7056784" cy="5361459"/>
          </a:xfrm>
        </p:spPr>
        <p:txBody>
          <a:bodyPr>
            <a:normAutofit/>
          </a:bodyPr>
          <a:lstStyle/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художественной литературы: А. Некрасов «Маяк», М.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Бальшинцов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«Новые пароходы», «Пароход «Смелый», «Бригада осматривает пароход», «Водолазы», «Что решили», отрывки из книг М. Маркова «Про Топку-моряка», Ф. Льва «Мы плывем на самоходке», Б. Житков «Что я видел?»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Рассматривание альбома «Профессии»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Беседа  «Бережем и охраняем природу, не бросаем в реку мусор»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Словесное упражнение «Капитан».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Учить управлять судном, подавать команды,  опускать якорь, подавать сигнал, спускать трап.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12776"/>
            <a:ext cx="7560840" cy="4713387"/>
          </a:xfrm>
        </p:spPr>
        <p:txBody>
          <a:bodyPr/>
          <a:lstStyle/>
          <a:p>
            <a:pPr>
              <a:buNone/>
            </a:pPr>
            <a:r>
              <a:rPr lang="ru-RU" sz="1400" b="1" dirty="0"/>
              <a:t> </a:t>
            </a:r>
            <a:endParaRPr lang="ru-RU" sz="1400" b="1" dirty="0" smtClean="0"/>
          </a:p>
          <a:p>
            <a:pPr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этап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Сюжетно-ролевая игра «Экскурсионное бюро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Вырицкие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просторы»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Посещение ярмарки в музыкальном зале.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>
            <a:norm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Предполагаемый результат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84784"/>
            <a:ext cx="7643192" cy="46413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Воспитанники: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Смогут самостоятельно организовывать игры-путешествия, с использованием различных атрибутов, предметов-заменителей.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Познакомятся с различными профессиями взрослых и будут отражать в игре накопленный личный опыт.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Узнают, что нужно стремиться сохранять и оберегать природу своей малой родины поселка Вырица и реки Оредеж.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Корабль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Быстрая Пчела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»</a:t>
            </a:r>
            <a:r>
              <a:rPr lang="ru-RU" sz="3200" b="1" cap="all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BcGM8WQWxz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3168352" cy="4032447"/>
          </a:xfrm>
        </p:spPr>
      </p:pic>
      <p:pic>
        <p:nvPicPr>
          <p:cNvPr id="5" name="Рисунок 4" descr="WLO6IX7Qj-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412776"/>
            <a:ext cx="4104456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Эксперименты с водой</a:t>
            </a:r>
          </a:p>
        </p:txBody>
      </p:sp>
      <p:pic>
        <p:nvPicPr>
          <p:cNvPr id="4" name="Содержимое 3" descr="-6OEKA7RWz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268760"/>
            <a:ext cx="3024337" cy="4464496"/>
          </a:xfrm>
        </p:spPr>
      </p:pic>
      <p:pic>
        <p:nvPicPr>
          <p:cNvPr id="5" name="Рисунок 4" descr="BizP3qeIQF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268760"/>
            <a:ext cx="3168352" cy="44644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332</Words>
  <Application>Microsoft Office PowerPoint</Application>
  <PresentationFormat>Экран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Муниципальное бюджетное образовательное учреждение  детский сад №50 комбинированного вида </vt:lpstr>
      <vt:lpstr>  </vt:lpstr>
      <vt:lpstr>   </vt:lpstr>
      <vt:lpstr>Этапы реализации </vt:lpstr>
      <vt:lpstr> </vt:lpstr>
      <vt:lpstr>  </vt:lpstr>
      <vt:lpstr>Предполагаемый результат </vt:lpstr>
      <vt:lpstr>Корабль « Быстрая Пчела » </vt:lpstr>
      <vt:lpstr>Эксперименты с водой</vt:lpstr>
      <vt:lpstr>Кафе « Золотой улей » </vt:lpstr>
      <vt:lpstr>Стрельба из лука и рыбалка</vt:lpstr>
      <vt:lpstr>Все работы хороши…</vt:lpstr>
      <vt:lpstr>Веселая ярмарка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 детский сад №50 комбинированного вида </dc:title>
  <dc:creator>Я</dc:creator>
  <cp:lastModifiedBy>Ирина</cp:lastModifiedBy>
  <cp:revision>16</cp:revision>
  <dcterms:created xsi:type="dcterms:W3CDTF">2020-03-22T19:18:17Z</dcterms:created>
  <dcterms:modified xsi:type="dcterms:W3CDTF">2024-04-10T16:19:29Z</dcterms:modified>
</cp:coreProperties>
</file>