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9" r:id="rId5"/>
    <p:sldId id="278" r:id="rId6"/>
    <p:sldId id="263" r:id="rId7"/>
    <p:sldId id="273" r:id="rId8"/>
    <p:sldId id="274" r:id="rId9"/>
    <p:sldId id="275" r:id="rId10"/>
    <p:sldId id="27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69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3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8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90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0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9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92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01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20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2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1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31CA-EA9A-47AB-BC83-C91145F902F2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7508-AF5F-4AF7-A26C-1AFEFAD29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57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https://sukhoylog-media.ru/wp-content/uploads/2021/08/pamyatka-yunogo-peshehoda.png"/>
          <p:cNvSpPr>
            <a:spLocks noChangeAspect="1" noChangeArrowheads="1"/>
          </p:cNvSpPr>
          <p:nvPr/>
        </p:nvSpPr>
        <p:spPr bwMode="auto">
          <a:xfrm>
            <a:off x="3950584" y="1177170"/>
            <a:ext cx="1523553" cy="152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cdn.culture.ru/images/ba9743f1-b391-5e0d-86b8-f04ad596c3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578" y="0"/>
            <a:ext cx="12836577" cy="706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55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4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https://s1.slide-share.ru/s_slide/026b4058bcb144f9a9b4a09774a57062/10e3b498-fb8c-4053-8429-9dc03178175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936" y="0"/>
            <a:ext cx="9746257" cy="6858000"/>
          </a:xfrm>
          <a:prstGeom prst="rect">
            <a:avLst/>
          </a:prstGeom>
        </p:spPr>
      </p:pic>
      <p:pic>
        <p:nvPicPr>
          <p:cNvPr id="4" name="Picture 2" descr="https://upload.wikimedia.org/wikipedia/commons/thumb/c/c8/Moldova_road_sign_5.20.svg/1200px-Moldova_road_sign_5.20.svg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7937"/>
            <a:ext cx="1995362" cy="29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6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5640/181450557.71/0_ab677_74bd6dfb_orig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12" y="4312800"/>
            <a:ext cx="33337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38/07/cd/3807cdf23c778c8789dbc7e723cae4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58221"/>
            <a:ext cx="3475567" cy="2606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desk.ru/_ph/146/2/96617323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08" y="1737061"/>
            <a:ext cx="2608358" cy="12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g0.liveinternet.ru/images/attach/d/2/150/442/150442976_4059776_tramvai_gifk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37" y="1358125"/>
            <a:ext cx="4880219" cy="186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https://sunveter.ru/uploads/posts/2019-10/1571651212_velo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https://i.pinimg.com/originals/51/02/19/5102191ca922fa1e8756a346d0fce2eb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147283"/>
            <a:ext cx="3082977" cy="23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spletnik.ru/img/__post/b1/b1a6a528d9575fb9e21bad9a9ca3552c_91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22" y="3879300"/>
            <a:ext cx="3622050" cy="2414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beytoote.com/images/stories/housekeeping/2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" y="578666"/>
            <a:ext cx="5430999" cy="50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beytoote.com/images/stories/housekeeping/2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41" y="233892"/>
            <a:ext cx="2469549" cy="226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ic.wixstatic.com/media/d59948_4a8d27ab92a4495298e7d335040ddac9~mv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84" y="1587942"/>
            <a:ext cx="5199246" cy="32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6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province.ru/vladimir/media/k2/items/cache/2109d91fc0918aca2f00d5a56f66fea7_Generic.jpg?t=1581404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4" y="2194309"/>
            <a:ext cx="4272196" cy="330027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gifki.org/data/media/937/skoraya-pomoshch-i-karety-skoroy-pomoshchi-animatsionnaya-kartinka-00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882794" y="2521030"/>
            <a:ext cx="5605037" cy="26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otvet.imgsmail.ru/download/u_dc4717f272caf3fd5fb6e5beebe42858_8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6240" y="2194309"/>
            <a:ext cx="2490770" cy="330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img0.liveinternet.ru/images/attach/c/6/90/409/90409330_d3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598"/>
            <a:ext cx="7285220" cy="55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kurspresent.ru/assets/images/resources/274/paranoid-spy-anim-500-clr-55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15" y="217080"/>
            <a:ext cx="1681731" cy="25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kurspresent.ru/assets/images/resources/274/spy-running-anim-500-clr-557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02" y="3777294"/>
            <a:ext cx="1744781" cy="261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thumbs.gfycat.com/BigSilkyGlassfrog-size_restric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37" y="1293767"/>
            <a:ext cx="42481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i.gifer.com/ZN7I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681271" y="3411982"/>
            <a:ext cx="1886954" cy="272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1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21" y="-116174"/>
            <a:ext cx="9144000" cy="6858000"/>
          </a:xfrm>
          <a:prstGeom prst="rect">
            <a:avLst/>
          </a:prstGeom>
        </p:spPr>
      </p:pic>
      <p:pic>
        <p:nvPicPr>
          <p:cNvPr id="7180" name="Picture 12" descr="http://900igr.net/up/datai/222104/0043-048-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t="787" r="29542" b="21924"/>
          <a:stretch/>
        </p:blipFill>
        <p:spPr bwMode="auto">
          <a:xfrm>
            <a:off x="0" y="0"/>
            <a:ext cx="2383436" cy="33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5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881" y="209862"/>
            <a:ext cx="12012119" cy="64157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AutoShape 2" descr="https://s1.slide-share.ru/s_slide/38081e490232fa503dbaac700713495c/6079ef51-377a-4ed7-8c69-f092bb6b12d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494" y="7938"/>
            <a:ext cx="9529696" cy="6834266"/>
          </a:xfrm>
          <a:prstGeom prst="rect">
            <a:avLst/>
          </a:prstGeom>
        </p:spPr>
      </p:pic>
      <p:pic>
        <p:nvPicPr>
          <p:cNvPr id="7170" name="Picture 2" descr="https://st41.stpulscen.ru/images/product/360/553/071_bi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r="19618"/>
          <a:stretch/>
        </p:blipFill>
        <p:spPr bwMode="auto">
          <a:xfrm>
            <a:off x="1" y="-144463"/>
            <a:ext cx="2372493" cy="34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myslide.ru/documents_7/36bc2458862e321028737ed5eb4f98a3/img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38" y="-11243"/>
            <a:ext cx="9338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t4.stpulscen.ru/images/product/168/177/071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8938" cy="23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myslide.ru/documents_7/36bc2458862e321028737ed5eb4f98a3/im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6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augustnews.ru/wp-content/uploads/2018/02/doroga-remont-znak-perekryto-dvizheni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11403"/>
          <a:stretch/>
        </p:blipFill>
        <p:spPr bwMode="auto">
          <a:xfrm>
            <a:off x="0" y="0"/>
            <a:ext cx="2767454" cy="25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1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57809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27</cp:revision>
  <dcterms:created xsi:type="dcterms:W3CDTF">2022-06-22T12:33:25Z</dcterms:created>
  <dcterms:modified xsi:type="dcterms:W3CDTF">2022-09-11T11:36:09Z</dcterms:modified>
</cp:coreProperties>
</file>