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A7A7"/>
    <a:srgbClr val="FFE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5124C-97B3-4C0C-B7BB-895873023BFF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C700-DC04-4B45-A3DD-1883F8CF4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7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2A902-9C4B-419A-BD40-6DC7BD729278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A4DBC-7AF3-4FDD-BFEF-F89F62D8C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99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BEA06-0CB9-43EE-9DA0-4455F696E2AA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1F30-C12C-44A5-B15C-EEEF56784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585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99B10-97B5-4811-844F-07589BE98422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30F15-4614-401E-8590-95AF631E5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361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CC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38E9E-EEB5-4406-ABFC-A5A995A02A8B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476DE2-7393-4522-B7AD-F4C172126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8064896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Мастер-класс </a:t>
            </a:r>
            <a:endParaRPr lang="ru-RU" sz="54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</a:rPr>
              <a:t>«Сказки зимнего леса»</a:t>
            </a:r>
            <a:r>
              <a:rPr lang="ru-RU" sz="5400" b="1" dirty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54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(техника </a:t>
            </a:r>
            <a:r>
              <a:rPr lang="ru-RU" sz="5400" b="1" dirty="0" err="1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граттаж</a:t>
            </a:r>
            <a:r>
              <a:rPr lang="ru-RU" sz="54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)</a:t>
            </a:r>
          </a:p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Воспитатель:</a:t>
            </a:r>
          </a:p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</a:rPr>
              <a:t>      Безверхова Д.Д.,</a:t>
            </a:r>
          </a:p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</a:rPr>
              <a:t>10 группа</a:t>
            </a:r>
            <a:endParaRPr lang="ru-RU" sz="36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1"/>
          <p:cNvSpPr>
            <a:spLocks noGrp="1"/>
          </p:cNvSpPr>
          <p:nvPr>
            <p:ph type="body" sz="quarter" idx="13"/>
          </p:nvPr>
        </p:nvSpPr>
        <p:spPr>
          <a:xfrm>
            <a:off x="179388" y="692150"/>
            <a:ext cx="8208962" cy="460851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Слово</a:t>
            </a:r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 </a:t>
            </a:r>
            <a:r>
              <a:rPr lang="ru-RU" b="1" i="1" dirty="0">
                <a:solidFill>
                  <a:schemeClr val="tx2">
                    <a:lumMod val="25000"/>
                  </a:schemeClr>
                </a:solidFill>
              </a:rPr>
              <a:t>«</a:t>
            </a:r>
            <a:r>
              <a:rPr lang="ru-RU" b="1" i="1" dirty="0" err="1">
                <a:solidFill>
                  <a:schemeClr val="tx2">
                    <a:lumMod val="25000"/>
                  </a:schemeClr>
                </a:solidFill>
              </a:rPr>
              <a:t>граттаж</a:t>
            </a:r>
            <a:r>
              <a:rPr lang="ru-RU" b="1" i="1" dirty="0">
                <a:solidFill>
                  <a:schemeClr val="tx2">
                    <a:lumMod val="25000"/>
                  </a:schemeClr>
                </a:solidFill>
              </a:rPr>
              <a:t>»</a:t>
            </a:r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 французское и означает «скрести, царапать». В большой советской энциклопедии написано, что «</a:t>
            </a:r>
            <a:r>
              <a:rPr lang="ru-RU" b="1" dirty="0" err="1">
                <a:solidFill>
                  <a:schemeClr val="tx2">
                    <a:lumMod val="25000"/>
                  </a:schemeClr>
                </a:solidFill>
              </a:rPr>
              <a:t>граттаж</a:t>
            </a:r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» - это способ выполнения рисунка путём процарапывания пером или острым инструментом бумаги или картона, залитых тушью. </a:t>
            </a:r>
            <a:r>
              <a:rPr lang="ru-RU" b="1" dirty="0" err="1">
                <a:solidFill>
                  <a:schemeClr val="tx2">
                    <a:lumMod val="25000"/>
                  </a:schemeClr>
                </a:solidFill>
              </a:rPr>
              <a:t>Граттаж</a:t>
            </a:r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 позволяет создавать очень красивые рисунки.</a:t>
            </a:r>
          </a:p>
          <a:p>
            <a:pPr marL="0" indent="0" algn="just">
              <a:buFont typeface="Arial" charset="0"/>
              <a:buNone/>
            </a:pPr>
            <a:endParaRPr lang="ru-RU" altLang="ru-RU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</a:t>
            </a:r>
            <a:r>
              <a:rPr lang="ru-RU" dirty="0" err="1" smtClean="0"/>
              <a:t>граттаж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47978"/>
            <a:ext cx="2731008" cy="1976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47978"/>
            <a:ext cx="2767500" cy="1833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27" y="3555526"/>
            <a:ext cx="2717897" cy="17915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860" y="3514162"/>
            <a:ext cx="2438054" cy="1828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157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25000"/>
                  </a:schemeClr>
                </a:solidFill>
              </a:rPr>
              <a:t>Грунтовка листа воском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024"/>
            <a:ext cx="2676128" cy="1994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33477"/>
            <a:ext cx="2880320" cy="1896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848" y="4276056"/>
            <a:ext cx="1524000" cy="1133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39189"/>
            <a:ext cx="2952328" cy="2195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375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Наносим черную гуашь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75" y="1284333"/>
            <a:ext cx="2808312" cy="1842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58910"/>
            <a:ext cx="2664296" cy="198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284334"/>
            <a:ext cx="2752638" cy="1842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94" y="3645024"/>
            <a:ext cx="3127875" cy="1795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3347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Слой гуаши подсыхает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3570396" cy="2655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977" y="2140162"/>
            <a:ext cx="3657391" cy="2720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3772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39553" y="332657"/>
            <a:ext cx="5616624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Начинаем «процарапывать»</a:t>
            </a:r>
            <a:endParaRPr lang="ru-RU" sz="4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2560775" cy="32667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2276872"/>
            <a:ext cx="3024337" cy="326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4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</a:rPr>
              <a:t>«Сказки зимнего леса»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7128792" cy="4497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83358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6600" b="1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6600" b="1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6600" b="1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6600" b="1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6600" b="1" dirty="0" smtClean="0">
                <a:solidFill>
                  <a:schemeClr val="tx2">
                    <a:lumMod val="25000"/>
                  </a:schemeClr>
                </a:solidFill>
              </a:rPr>
              <a:t>Спасибо за         внимание!</a:t>
            </a:r>
            <a:endParaRPr lang="ru-RU" sz="66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22227"/>
      </p:ext>
    </p:extLst>
  </p:cSld>
  <p:clrMapOvr>
    <a:masterClrMapping/>
  </p:clrMapOvr>
</p:sld>
</file>

<file path=ppt/theme/theme1.xml><?xml version="1.0" encoding="utf-8"?>
<a:theme xmlns:a="http://schemas.openxmlformats.org/drawingml/2006/main" name="43251_Sor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43251_Sor</Template>
  <TotalTime>72</TotalTime>
  <Words>39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43251_Sor</vt:lpstr>
      <vt:lpstr>Презентация PowerPoint</vt:lpstr>
      <vt:lpstr>Презентация PowerPoint</vt:lpstr>
      <vt:lpstr>Техника граттаж </vt:lpstr>
      <vt:lpstr>Грунтовка листа воском</vt:lpstr>
      <vt:lpstr>Наносим черную гуашь</vt:lpstr>
      <vt:lpstr>Слой гуаши подсыхает</vt:lpstr>
      <vt:lpstr>Презентация PowerPoint</vt:lpstr>
      <vt:lpstr>«Сказки зимнего леса»</vt:lpstr>
      <vt:lpstr>    Спасибо за        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10</cp:revision>
  <dcterms:created xsi:type="dcterms:W3CDTF">2016-01-24T07:37:39Z</dcterms:created>
  <dcterms:modified xsi:type="dcterms:W3CDTF">2016-01-25T13:42:04Z</dcterms:modified>
</cp:coreProperties>
</file>