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A143640-5A51-4657-9F65-FF7179240B02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DD6E25-FD08-419B-B935-9E39B45D43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ircl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0"/>
            <a:ext cx="8823582" cy="6617686"/>
          </a:xfr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188640"/>
            <a:ext cx="6993613" cy="6589295"/>
          </a:xfrm>
        </p:spPr>
      </p:pic>
    </p:spTree>
    <p:extLst>
      <p:ext uri="{BB962C8B-B14F-4D97-AF65-F5344CB8AC3E}">
        <p14:creationId xmlns:p14="http://schemas.microsoft.com/office/powerpoint/2010/main" val="371392036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46057"/>
            <a:ext cx="8999161" cy="502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0683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6f413_40e19226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83804" y="36047"/>
            <a:ext cx="7376628" cy="668506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76" y="261947"/>
            <a:ext cx="7966248" cy="6596053"/>
          </a:xfr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 </a:t>
            </a:r>
            <a:r>
              <a:rPr lang="ru-RU" b="1" dirty="0" smtClean="0"/>
              <a:t> </a:t>
            </a:r>
            <a:endParaRPr lang="ru-RU" sz="31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0_6f415_146506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76587"/>
            <a:ext cx="7632848" cy="6704531"/>
          </a:xfr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1052736"/>
            <a:ext cx="3182888" cy="52488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9" b="10899"/>
          <a:stretch>
            <a:fillRect/>
          </a:stretch>
        </p:blipFill>
        <p:spPr>
          <a:xfrm>
            <a:off x="159852" y="116632"/>
            <a:ext cx="8811979" cy="6408712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610744" cy="4800600"/>
          </a:xfrm>
        </p:spPr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0_6f416_5b596708_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6923"/>
            <a:ext cx="5421706" cy="6834321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8138"/>
            <a:ext cx="6120680" cy="6672092"/>
          </a:xfr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  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   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93" y="260648"/>
            <a:ext cx="8681940" cy="6128426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244" y="12338"/>
            <a:ext cx="5688632" cy="6819833"/>
          </a:xfr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252</TotalTime>
  <Words>0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 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СКАЗКИ ДЛЯ ДЕТЕЙ</dc:title>
  <dc:creator>User</dc:creator>
  <cp:lastModifiedBy>Админ</cp:lastModifiedBy>
  <cp:revision>28</cp:revision>
  <dcterms:created xsi:type="dcterms:W3CDTF">2012-11-28T17:18:50Z</dcterms:created>
  <dcterms:modified xsi:type="dcterms:W3CDTF">2016-03-13T18:51:54Z</dcterms:modified>
</cp:coreProperties>
</file>