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2" r:id="rId3"/>
    <p:sldMasterId id="2147483684" r:id="rId4"/>
    <p:sldMasterId id="2147483696" r:id="rId5"/>
  </p:sldMasterIdLst>
  <p:sldIdLst>
    <p:sldId id="256" r:id="rId6"/>
    <p:sldId id="257" r:id="rId7"/>
    <p:sldId id="261" r:id="rId8"/>
    <p:sldId id="259" r:id="rId9"/>
    <p:sldId id="262" r:id="rId10"/>
    <p:sldId id="263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39" d="100"/>
          <a:sy n="39" d="100"/>
        </p:scale>
        <p:origin x="-888" y="-30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2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5.xml"/><Relationship Id="rId15" Type="http://schemas.openxmlformats.org/officeDocument/2006/relationships/tableStyles" Target="tableStyles.xml"/><Relationship Id="rId10" Type="http://schemas.openxmlformats.org/officeDocument/2006/relationships/slide" Target="slides/slide5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86AC5A-7BBF-4D94-9605-B174E88BA5CD}" type="datetimeFigureOut">
              <a:rPr lang="ru-RU" smtClean="0"/>
              <a:t>05.10.2016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348165-B9AA-4154-A62B-015145949A7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6985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86AC5A-7BBF-4D94-9605-B174E88BA5CD}" type="datetimeFigureOut">
              <a:rPr lang="ru-RU" smtClean="0"/>
              <a:t>05.10.2016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348165-B9AA-4154-A62B-015145949A7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35532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86AC5A-7BBF-4D94-9605-B174E88BA5CD}" type="datetimeFigureOut">
              <a:rPr lang="ru-RU" smtClean="0"/>
              <a:t>05.10.2016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348165-B9AA-4154-A62B-015145949A7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235198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17C208-3932-4B66-B20E-5E08477FAA2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05.10.2016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39DF62-EAE9-40B7-923A-DB40C43553B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 b="1" cap="none" spc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>
            <a:lvl1pPr marL="0" indent="0" algn="ctr">
              <a:buNone/>
              <a:defRPr b="1" cap="none" spc="15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8" name="5-конечная звезда 7"/>
          <p:cNvSpPr/>
          <p:nvPr userDrawn="1"/>
        </p:nvSpPr>
        <p:spPr>
          <a:xfrm>
            <a:off x="107504" y="457152"/>
            <a:ext cx="589908" cy="566312"/>
          </a:xfrm>
          <a:prstGeom prst="star5">
            <a:avLst/>
          </a:prstGeom>
          <a:solidFill>
            <a:schemeClr val="bg1">
              <a:alpha val="77000"/>
            </a:schemeClr>
          </a:solidFill>
          <a:ln>
            <a:noFill/>
          </a:ln>
          <a:effectLst>
            <a:glow rad="139700">
              <a:schemeClr val="bg1">
                <a:alpha val="20000"/>
              </a:schemeClr>
            </a:glow>
            <a:softEdge rad="0"/>
          </a:effectLst>
          <a:scene3d>
            <a:camera prst="orthographicFront">
              <a:rot lat="0" lon="0" rev="20999999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9" name="5-конечная звезда 8"/>
          <p:cNvSpPr/>
          <p:nvPr userDrawn="1"/>
        </p:nvSpPr>
        <p:spPr>
          <a:xfrm>
            <a:off x="971600" y="5308816"/>
            <a:ext cx="292109" cy="280424"/>
          </a:xfrm>
          <a:prstGeom prst="star5">
            <a:avLst/>
          </a:prstGeom>
          <a:solidFill>
            <a:srgbClr val="FFAD09">
              <a:alpha val="98039"/>
            </a:srgbClr>
          </a:solidFill>
          <a:ln>
            <a:noFill/>
          </a:ln>
          <a:effectLst>
            <a:glow rad="1905000">
              <a:schemeClr val="bg1">
                <a:alpha val="8000"/>
              </a:scheme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1" name="5-конечная звезда 10"/>
          <p:cNvSpPr/>
          <p:nvPr userDrawn="1"/>
        </p:nvSpPr>
        <p:spPr>
          <a:xfrm>
            <a:off x="2453613" y="5361549"/>
            <a:ext cx="462203" cy="443715"/>
          </a:xfrm>
          <a:prstGeom prst="star5">
            <a:avLst/>
          </a:prstGeom>
          <a:solidFill>
            <a:schemeClr val="tx2">
              <a:lumMod val="60000"/>
              <a:lumOff val="40000"/>
              <a:alpha val="77000"/>
            </a:schemeClr>
          </a:solidFill>
          <a:ln>
            <a:noFill/>
          </a:ln>
          <a:effectLst>
            <a:glow rad="1905000">
              <a:schemeClr val="bg1">
                <a:alpha val="28000"/>
              </a:schemeClr>
            </a:glow>
            <a:softEdge rad="0"/>
          </a:effectLst>
          <a:scene3d>
            <a:camera prst="orthographicFront">
              <a:rot lat="0" lon="0" rev="60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2" name="5-конечная звезда 11"/>
          <p:cNvSpPr/>
          <p:nvPr userDrawn="1"/>
        </p:nvSpPr>
        <p:spPr>
          <a:xfrm>
            <a:off x="1331005" y="4532976"/>
            <a:ext cx="450050" cy="432048"/>
          </a:xfrm>
          <a:prstGeom prst="star5">
            <a:avLst/>
          </a:prstGeom>
          <a:solidFill>
            <a:schemeClr val="accent1">
              <a:lumMod val="40000"/>
              <a:lumOff val="60000"/>
              <a:alpha val="77000"/>
            </a:schemeClr>
          </a:solidFill>
          <a:ln>
            <a:noFill/>
          </a:ln>
          <a:effectLst>
            <a:glow rad="1905000">
              <a:schemeClr val="bg1">
                <a:alpha val="30000"/>
              </a:schemeClr>
            </a:glow>
            <a:softEdge rad="0"/>
          </a:effectLst>
          <a:scene3d>
            <a:camera prst="orthographicFront">
              <a:rot lat="0" lon="0" rev="120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3" name="5-конечная звезда 12"/>
          <p:cNvSpPr/>
          <p:nvPr userDrawn="1"/>
        </p:nvSpPr>
        <p:spPr>
          <a:xfrm>
            <a:off x="1319290" y="194507"/>
            <a:ext cx="461765" cy="443295"/>
          </a:xfrm>
          <a:prstGeom prst="star5">
            <a:avLst/>
          </a:prstGeom>
          <a:solidFill>
            <a:schemeClr val="bg1">
              <a:alpha val="86000"/>
            </a:schemeClr>
          </a:solidFill>
          <a:ln>
            <a:noFill/>
          </a:ln>
          <a:effectLst>
            <a:glow rad="139700">
              <a:schemeClr val="bg1">
                <a:alpha val="20000"/>
              </a:schemeClr>
            </a:glow>
            <a:softEdge rad="0"/>
          </a:effectLst>
          <a:scene3d>
            <a:camera prst="orthographicFront">
              <a:rot lat="0" lon="0" rev="19499999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5" name="5-конечная звезда 14"/>
          <p:cNvSpPr/>
          <p:nvPr userDrawn="1"/>
        </p:nvSpPr>
        <p:spPr>
          <a:xfrm>
            <a:off x="1319290" y="1988840"/>
            <a:ext cx="461765" cy="443295"/>
          </a:xfrm>
          <a:prstGeom prst="star5">
            <a:avLst/>
          </a:prstGeom>
          <a:solidFill>
            <a:schemeClr val="accent1">
              <a:lumMod val="40000"/>
              <a:lumOff val="60000"/>
              <a:alpha val="77000"/>
            </a:schemeClr>
          </a:solidFill>
          <a:ln>
            <a:noFill/>
          </a:ln>
          <a:effectLst>
            <a:glow rad="139700">
              <a:schemeClr val="bg1">
                <a:alpha val="20000"/>
              </a:scheme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6" name="5-конечная звезда 15"/>
          <p:cNvSpPr/>
          <p:nvPr userDrawn="1"/>
        </p:nvSpPr>
        <p:spPr>
          <a:xfrm>
            <a:off x="2695715" y="5118642"/>
            <a:ext cx="220101" cy="211297"/>
          </a:xfrm>
          <a:prstGeom prst="star5">
            <a:avLst/>
          </a:prstGeom>
          <a:solidFill>
            <a:schemeClr val="accent1">
              <a:lumMod val="75000"/>
              <a:alpha val="77000"/>
            </a:schemeClr>
          </a:solidFill>
          <a:ln>
            <a:noFill/>
          </a:ln>
          <a:effectLst>
            <a:glow rad="139700">
              <a:schemeClr val="bg1">
                <a:alpha val="20000"/>
              </a:schemeClr>
            </a:glow>
            <a:softEdge rad="0"/>
          </a:effectLst>
          <a:scene3d>
            <a:camera prst="orthographicFront">
              <a:rot lat="0" lon="0" rev="240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7" name="5-конечная звезда 16"/>
          <p:cNvSpPr/>
          <p:nvPr userDrawn="1"/>
        </p:nvSpPr>
        <p:spPr>
          <a:xfrm>
            <a:off x="669863" y="3891110"/>
            <a:ext cx="437508" cy="420008"/>
          </a:xfrm>
          <a:prstGeom prst="star5">
            <a:avLst/>
          </a:prstGeom>
          <a:solidFill>
            <a:schemeClr val="accent1">
              <a:lumMod val="20000"/>
              <a:lumOff val="80000"/>
              <a:alpha val="77000"/>
            </a:schemeClr>
          </a:solidFill>
          <a:ln>
            <a:noFill/>
          </a:ln>
          <a:effectLst>
            <a:glow rad="139700">
              <a:schemeClr val="bg1">
                <a:alpha val="20000"/>
              </a:scheme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9" name="5-конечная звезда 18"/>
          <p:cNvSpPr/>
          <p:nvPr userDrawn="1"/>
        </p:nvSpPr>
        <p:spPr>
          <a:xfrm>
            <a:off x="903557" y="6071756"/>
            <a:ext cx="322471" cy="309572"/>
          </a:xfrm>
          <a:prstGeom prst="star5">
            <a:avLst/>
          </a:prstGeom>
          <a:solidFill>
            <a:schemeClr val="accent1">
              <a:lumMod val="40000"/>
              <a:lumOff val="60000"/>
              <a:alpha val="77000"/>
            </a:schemeClr>
          </a:solidFill>
          <a:ln>
            <a:noFill/>
          </a:ln>
          <a:effectLst>
            <a:glow rad="1905000">
              <a:schemeClr val="bg1">
                <a:alpha val="30000"/>
              </a:scheme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0" name="5-конечная звезда 19"/>
          <p:cNvSpPr/>
          <p:nvPr userDrawn="1"/>
        </p:nvSpPr>
        <p:spPr>
          <a:xfrm>
            <a:off x="1172511" y="3190664"/>
            <a:ext cx="328047" cy="314925"/>
          </a:xfrm>
          <a:prstGeom prst="star5">
            <a:avLst/>
          </a:prstGeom>
          <a:solidFill>
            <a:schemeClr val="accent1">
              <a:lumMod val="40000"/>
              <a:lumOff val="60000"/>
              <a:alpha val="77000"/>
            </a:schemeClr>
          </a:solidFill>
          <a:ln>
            <a:noFill/>
          </a:ln>
          <a:effectLst>
            <a:glow rad="1905000">
              <a:schemeClr val="bg1">
                <a:alpha val="30000"/>
              </a:scheme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1" name="5-конечная звезда 20"/>
          <p:cNvSpPr/>
          <p:nvPr userDrawn="1"/>
        </p:nvSpPr>
        <p:spPr>
          <a:xfrm>
            <a:off x="1093509" y="968146"/>
            <a:ext cx="238131" cy="228606"/>
          </a:xfrm>
          <a:prstGeom prst="star5">
            <a:avLst/>
          </a:prstGeom>
          <a:solidFill>
            <a:schemeClr val="accent1">
              <a:lumMod val="40000"/>
              <a:lumOff val="60000"/>
              <a:alpha val="77000"/>
            </a:schemeClr>
          </a:solidFill>
          <a:ln>
            <a:noFill/>
          </a:ln>
          <a:effectLst>
            <a:glow rad="1905000">
              <a:schemeClr val="bg1">
                <a:alpha val="30000"/>
              </a:scheme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2" name="5-конечная звезда 21"/>
          <p:cNvSpPr/>
          <p:nvPr userDrawn="1"/>
        </p:nvSpPr>
        <p:spPr>
          <a:xfrm>
            <a:off x="2076520" y="1166685"/>
            <a:ext cx="147477" cy="141578"/>
          </a:xfrm>
          <a:prstGeom prst="star5">
            <a:avLst/>
          </a:prstGeom>
          <a:solidFill>
            <a:schemeClr val="accent1">
              <a:lumMod val="75000"/>
              <a:alpha val="77000"/>
            </a:schemeClr>
          </a:solidFill>
          <a:ln>
            <a:noFill/>
          </a:ln>
          <a:effectLst>
            <a:glow rad="139700">
              <a:schemeClr val="bg1">
                <a:alpha val="20000"/>
              </a:scheme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3" name="5-конечная звезда 22"/>
          <p:cNvSpPr/>
          <p:nvPr userDrawn="1"/>
        </p:nvSpPr>
        <p:spPr>
          <a:xfrm>
            <a:off x="522386" y="4905206"/>
            <a:ext cx="294954" cy="283156"/>
          </a:xfrm>
          <a:prstGeom prst="star5">
            <a:avLst/>
          </a:prstGeom>
          <a:solidFill>
            <a:schemeClr val="accent1">
              <a:lumMod val="75000"/>
              <a:alpha val="77000"/>
            </a:schemeClr>
          </a:solidFill>
          <a:ln>
            <a:noFill/>
          </a:ln>
          <a:effectLst>
            <a:glow rad="139700">
              <a:schemeClr val="bg1">
                <a:alpha val="20000"/>
              </a:scheme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4" name="5-конечная звезда 23"/>
          <p:cNvSpPr/>
          <p:nvPr userDrawn="1"/>
        </p:nvSpPr>
        <p:spPr>
          <a:xfrm rot="5400000">
            <a:off x="1633578" y="3644435"/>
            <a:ext cx="294954" cy="283156"/>
          </a:xfrm>
          <a:prstGeom prst="star5">
            <a:avLst/>
          </a:prstGeom>
          <a:solidFill>
            <a:schemeClr val="accent1">
              <a:lumMod val="75000"/>
              <a:alpha val="77000"/>
            </a:schemeClr>
          </a:solidFill>
          <a:ln>
            <a:noFill/>
          </a:ln>
          <a:effectLst>
            <a:glow rad="139700">
              <a:schemeClr val="bg1">
                <a:alpha val="20000"/>
              </a:scheme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5" name="5-конечная звезда 24"/>
          <p:cNvSpPr/>
          <p:nvPr userDrawn="1"/>
        </p:nvSpPr>
        <p:spPr>
          <a:xfrm>
            <a:off x="3084206" y="6432363"/>
            <a:ext cx="147477" cy="141578"/>
          </a:xfrm>
          <a:prstGeom prst="star5">
            <a:avLst/>
          </a:prstGeom>
          <a:solidFill>
            <a:schemeClr val="bg1">
              <a:alpha val="77000"/>
            </a:schemeClr>
          </a:solidFill>
          <a:ln>
            <a:noFill/>
          </a:ln>
          <a:effectLst>
            <a:glow rad="139700">
              <a:schemeClr val="bg1">
                <a:alpha val="20000"/>
              </a:scheme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6" name="5-конечная звезда 25"/>
          <p:cNvSpPr/>
          <p:nvPr userDrawn="1"/>
        </p:nvSpPr>
        <p:spPr>
          <a:xfrm>
            <a:off x="2017675" y="416154"/>
            <a:ext cx="147477" cy="141578"/>
          </a:xfrm>
          <a:prstGeom prst="star5">
            <a:avLst/>
          </a:prstGeom>
          <a:solidFill>
            <a:schemeClr val="accent1">
              <a:lumMod val="75000"/>
              <a:alpha val="77000"/>
            </a:schemeClr>
          </a:solidFill>
          <a:ln>
            <a:noFill/>
          </a:ln>
          <a:effectLst>
            <a:glow rad="139700">
              <a:schemeClr val="bg1">
                <a:alpha val="20000"/>
              </a:scheme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7" name="5-конечная звезда 26"/>
          <p:cNvSpPr/>
          <p:nvPr userDrawn="1"/>
        </p:nvSpPr>
        <p:spPr>
          <a:xfrm>
            <a:off x="3233197" y="4409890"/>
            <a:ext cx="147477" cy="141578"/>
          </a:xfrm>
          <a:prstGeom prst="star5">
            <a:avLst/>
          </a:prstGeom>
          <a:solidFill>
            <a:schemeClr val="bg1">
              <a:alpha val="77000"/>
            </a:schemeClr>
          </a:solidFill>
          <a:ln>
            <a:noFill/>
          </a:ln>
          <a:effectLst>
            <a:glow rad="139700">
              <a:schemeClr val="bg1">
                <a:alpha val="20000"/>
              </a:scheme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8" name="5-конечная звезда 27"/>
          <p:cNvSpPr/>
          <p:nvPr userDrawn="1"/>
        </p:nvSpPr>
        <p:spPr>
          <a:xfrm>
            <a:off x="210926" y="3049086"/>
            <a:ext cx="147477" cy="141578"/>
          </a:xfrm>
          <a:prstGeom prst="star5">
            <a:avLst/>
          </a:prstGeom>
          <a:solidFill>
            <a:schemeClr val="bg1">
              <a:alpha val="77000"/>
            </a:schemeClr>
          </a:solidFill>
          <a:ln>
            <a:noFill/>
          </a:ln>
          <a:effectLst>
            <a:glow rad="139700">
              <a:schemeClr val="bg1">
                <a:alpha val="20000"/>
              </a:scheme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9" name="5-конечная звезда 28"/>
          <p:cNvSpPr/>
          <p:nvPr userDrawn="1"/>
        </p:nvSpPr>
        <p:spPr>
          <a:xfrm>
            <a:off x="2624323" y="3575454"/>
            <a:ext cx="147477" cy="141578"/>
          </a:xfrm>
          <a:prstGeom prst="star5">
            <a:avLst/>
          </a:prstGeom>
          <a:solidFill>
            <a:srgbClr val="FFAD09">
              <a:alpha val="96078"/>
            </a:srgbClr>
          </a:solidFill>
          <a:ln>
            <a:noFill/>
          </a:ln>
          <a:effectLst>
            <a:glow rad="139700">
              <a:schemeClr val="bg1">
                <a:alpha val="20000"/>
              </a:scheme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30" name="5-конечная звезда 29"/>
          <p:cNvSpPr/>
          <p:nvPr userDrawn="1"/>
        </p:nvSpPr>
        <p:spPr>
          <a:xfrm>
            <a:off x="7304843" y="6455774"/>
            <a:ext cx="147477" cy="141578"/>
          </a:xfrm>
          <a:prstGeom prst="star5">
            <a:avLst/>
          </a:prstGeom>
          <a:solidFill>
            <a:srgbClr val="FFAD09">
              <a:alpha val="96078"/>
            </a:srgbClr>
          </a:solidFill>
          <a:ln>
            <a:noFill/>
          </a:ln>
          <a:effectLst>
            <a:glow rad="139700">
              <a:schemeClr val="bg1">
                <a:alpha val="20000"/>
              </a:scheme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31" name="5-конечная звезда 30"/>
          <p:cNvSpPr/>
          <p:nvPr userDrawn="1"/>
        </p:nvSpPr>
        <p:spPr>
          <a:xfrm>
            <a:off x="1331640" y="767142"/>
            <a:ext cx="147477" cy="141578"/>
          </a:xfrm>
          <a:prstGeom prst="star5">
            <a:avLst/>
          </a:prstGeom>
          <a:solidFill>
            <a:srgbClr val="FFAD09">
              <a:alpha val="96078"/>
            </a:srgbClr>
          </a:solidFill>
          <a:ln>
            <a:noFill/>
          </a:ln>
          <a:effectLst>
            <a:glow rad="139700">
              <a:schemeClr val="bg1">
                <a:alpha val="20000"/>
              </a:scheme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32" name="5-конечная звезда 31"/>
          <p:cNvSpPr/>
          <p:nvPr userDrawn="1"/>
        </p:nvSpPr>
        <p:spPr>
          <a:xfrm>
            <a:off x="6440747" y="5157192"/>
            <a:ext cx="147477" cy="141578"/>
          </a:xfrm>
          <a:prstGeom prst="star5">
            <a:avLst/>
          </a:prstGeom>
          <a:solidFill>
            <a:schemeClr val="bg1">
              <a:alpha val="77000"/>
            </a:schemeClr>
          </a:solidFill>
          <a:ln>
            <a:noFill/>
          </a:ln>
          <a:effectLst>
            <a:glow rad="139700">
              <a:schemeClr val="bg1">
                <a:alpha val="20000"/>
              </a:scheme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33" name="5-конечная звезда 32"/>
          <p:cNvSpPr/>
          <p:nvPr userDrawn="1"/>
        </p:nvSpPr>
        <p:spPr>
          <a:xfrm>
            <a:off x="827584" y="116632"/>
            <a:ext cx="147477" cy="141578"/>
          </a:xfrm>
          <a:prstGeom prst="star5">
            <a:avLst/>
          </a:prstGeom>
          <a:solidFill>
            <a:schemeClr val="bg1">
              <a:alpha val="77000"/>
            </a:schemeClr>
          </a:solidFill>
          <a:ln>
            <a:noFill/>
          </a:ln>
          <a:effectLst>
            <a:glow rad="139700">
              <a:schemeClr val="bg1">
                <a:alpha val="20000"/>
              </a:scheme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34" name="5-конечная звезда 33"/>
          <p:cNvSpPr/>
          <p:nvPr userDrawn="1"/>
        </p:nvSpPr>
        <p:spPr>
          <a:xfrm>
            <a:off x="2334292" y="1484784"/>
            <a:ext cx="437508" cy="420008"/>
          </a:xfrm>
          <a:prstGeom prst="star5">
            <a:avLst/>
          </a:prstGeom>
          <a:solidFill>
            <a:schemeClr val="accent1">
              <a:lumMod val="20000"/>
              <a:lumOff val="80000"/>
              <a:alpha val="77000"/>
            </a:schemeClr>
          </a:solidFill>
          <a:ln>
            <a:noFill/>
          </a:ln>
          <a:effectLst>
            <a:glow rad="139700">
              <a:schemeClr val="bg1">
                <a:alpha val="20000"/>
              </a:scheme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35" name="5-конечная звезда 34"/>
          <p:cNvSpPr/>
          <p:nvPr userDrawn="1"/>
        </p:nvSpPr>
        <p:spPr>
          <a:xfrm rot="991530">
            <a:off x="5432738" y="5914520"/>
            <a:ext cx="685017" cy="582180"/>
          </a:xfrm>
          <a:prstGeom prst="star5">
            <a:avLst/>
          </a:prstGeom>
          <a:solidFill>
            <a:schemeClr val="accent1">
              <a:lumMod val="20000"/>
              <a:lumOff val="80000"/>
              <a:alpha val="77000"/>
            </a:schemeClr>
          </a:solidFill>
          <a:ln>
            <a:noFill/>
          </a:ln>
          <a:effectLst>
            <a:glow rad="139700">
              <a:schemeClr val="bg1">
                <a:alpha val="20000"/>
              </a:scheme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36" name="5-конечная звезда 35"/>
          <p:cNvSpPr/>
          <p:nvPr userDrawn="1"/>
        </p:nvSpPr>
        <p:spPr>
          <a:xfrm rot="16200000">
            <a:off x="6588224" y="6088681"/>
            <a:ext cx="304841" cy="292647"/>
          </a:xfrm>
          <a:prstGeom prst="star5">
            <a:avLst/>
          </a:prstGeom>
          <a:solidFill>
            <a:schemeClr val="tx2">
              <a:lumMod val="60000"/>
              <a:lumOff val="40000"/>
              <a:alpha val="77000"/>
            </a:schemeClr>
          </a:solidFill>
          <a:ln>
            <a:noFill/>
          </a:ln>
          <a:effectLst>
            <a:glow rad="1905000">
              <a:schemeClr val="bg1">
                <a:alpha val="28000"/>
              </a:scheme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0" name="5-конечная звезда 9"/>
          <p:cNvSpPr/>
          <p:nvPr userDrawn="1"/>
        </p:nvSpPr>
        <p:spPr>
          <a:xfrm>
            <a:off x="124272" y="5397072"/>
            <a:ext cx="450050" cy="432048"/>
          </a:xfrm>
          <a:prstGeom prst="star5">
            <a:avLst/>
          </a:prstGeom>
          <a:solidFill>
            <a:schemeClr val="bg1">
              <a:alpha val="77000"/>
            </a:schemeClr>
          </a:solidFill>
          <a:ln>
            <a:noFill/>
          </a:ln>
          <a:effectLst>
            <a:glow rad="1905000">
              <a:schemeClr val="bg1">
                <a:alpha val="34000"/>
              </a:scheme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38" name="5-конечная звезда 37"/>
          <p:cNvSpPr/>
          <p:nvPr userDrawn="1"/>
        </p:nvSpPr>
        <p:spPr>
          <a:xfrm>
            <a:off x="4059166" y="6000315"/>
            <a:ext cx="450050" cy="432048"/>
          </a:xfrm>
          <a:prstGeom prst="star5">
            <a:avLst/>
          </a:prstGeom>
          <a:solidFill>
            <a:schemeClr val="accent1">
              <a:lumMod val="40000"/>
              <a:lumOff val="60000"/>
              <a:alpha val="77000"/>
            </a:schemeClr>
          </a:solidFill>
          <a:ln>
            <a:noFill/>
          </a:ln>
          <a:effectLst>
            <a:glow rad="1905000">
              <a:schemeClr val="bg1">
                <a:alpha val="30000"/>
              </a:schemeClr>
            </a:glow>
            <a:softEdge rad="0"/>
          </a:effectLst>
          <a:scene3d>
            <a:camera prst="orthographicFront">
              <a:rot lat="0" lon="0" rev="120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40" name="5-конечная звезда 39"/>
          <p:cNvSpPr/>
          <p:nvPr userDrawn="1"/>
        </p:nvSpPr>
        <p:spPr>
          <a:xfrm>
            <a:off x="79955" y="1426627"/>
            <a:ext cx="494367" cy="474593"/>
          </a:xfrm>
          <a:prstGeom prst="star5">
            <a:avLst/>
          </a:prstGeom>
          <a:solidFill>
            <a:schemeClr val="accent1">
              <a:lumMod val="75000"/>
              <a:alpha val="77000"/>
            </a:schemeClr>
          </a:solidFill>
          <a:ln>
            <a:noFill/>
          </a:ln>
          <a:effectLst>
            <a:glow rad="139700">
              <a:schemeClr val="bg1">
                <a:alpha val="20000"/>
              </a:scheme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41" name="5-конечная звезда 40"/>
          <p:cNvSpPr/>
          <p:nvPr userDrawn="1"/>
        </p:nvSpPr>
        <p:spPr>
          <a:xfrm rot="19752810">
            <a:off x="183704" y="-93372"/>
            <a:ext cx="437508" cy="420008"/>
          </a:xfrm>
          <a:prstGeom prst="star5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  <a:effectLst>
            <a:glow rad="139700">
              <a:schemeClr val="bg1">
                <a:alpha val="20000"/>
              </a:scheme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18010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repeatCount="indefinite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7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7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7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repeatCount="indefinite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3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3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3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repeatCount="indefinite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2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2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repeatCount="indefinite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2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2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1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1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repeatCount="indefinite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1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1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3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3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3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repeatCount="indefinite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2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2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2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repeatCount="indefinite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1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1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repeatCount="indefinite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1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12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16" repeatCount="indefinite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6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6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6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53" presetClass="entr" presetSubtype="16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1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1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53" presetClass="entr" presetSubtype="16" repeatCount="indefinite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1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1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53" presetClass="entr" presetSubtype="16" repeatCount="indefinite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4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4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4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53" presetClass="entr" presetSubtype="16" repeatCount="indefinite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2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2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2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53" presetClass="entr" presetSubtype="16" repeatCount="indefinite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53" presetClass="entr" presetSubtype="16" repeatCount="indefinite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2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2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9" dur="2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53" presetClass="entr" presetSubtype="16" repeatCount="indefinite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2" dur="17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17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4" dur="17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53" presetClass="entr" presetSubtype="16" repeatCount="indefinite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3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3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9" dur="3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53" presetClass="entr" presetSubtype="16" repeatCount="indefinite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2" dur="27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27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4" dur="27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5" presetID="10" presetClass="entr" presetSubtype="0" repeatCount="indefinite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2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8" presetID="53" presetClass="entr" presetSubtype="16" repeatCount="indefinite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0" dur="7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7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2" dur="7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3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" dur="37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6" presetID="53" presetClass="entr" presetSubtype="16" repeatCount="indefinite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8" dur="3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3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0" dur="3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1" grpId="0" animBg="1"/>
      <p:bldP spid="12" grpId="0" animBg="1"/>
      <p:bldP spid="13" grpId="0" animBg="1"/>
      <p:bldP spid="15" grpId="0" animBg="1"/>
      <p:bldP spid="16" grpId="0" animBg="1"/>
      <p:bldP spid="17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10" grpId="0" animBg="1"/>
      <p:bldP spid="38" grpId="0" animBg="1"/>
      <p:bldP spid="40" grpId="0" animBg="1"/>
      <p:bldP spid="41" grpId="0" animBg="1"/>
    </p:bld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Font typeface="Wingdings" pitchFamily="2" charset="2"/>
              <a:buChar char="§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914400" indent="-457200">
              <a:buSzPct val="70000"/>
              <a:buFont typeface="Wingdings" pitchFamily="2" charset="2"/>
              <a:buChar char="ü"/>
              <a:defRPr>
                <a:solidFill>
                  <a:schemeClr val="tx2">
                    <a:lumMod val="50000"/>
                  </a:schemeClr>
                </a:solidFill>
              </a:defRPr>
            </a:lvl2pPr>
            <a:lvl3pPr marL="1143000" indent="-228600">
              <a:buFont typeface="Calibri" pitchFamily="34" charset="0"/>
              <a:buChar char="*"/>
              <a:defRPr>
                <a:solidFill>
                  <a:schemeClr val="tx2">
                    <a:lumMod val="50000"/>
                  </a:schemeClr>
                </a:solidFill>
              </a:defRPr>
            </a:lvl3pPr>
            <a:lvl4pPr>
              <a:defRPr>
                <a:solidFill>
                  <a:schemeClr val="tx2">
                    <a:lumMod val="50000"/>
                  </a:schemeClr>
                </a:solidFill>
              </a:defRPr>
            </a:lvl4pPr>
            <a:lvl5pPr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17C208-3932-4B66-B20E-5E08477FAA2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05.10.2016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39DF62-EAE9-40B7-923A-DB40C43553B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604744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17C208-3932-4B66-B20E-5E08477FAA2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05.10.2016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39DF62-EAE9-40B7-923A-DB40C43553B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73520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17C208-3932-4B66-B20E-5E08477FAA2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05.10.2016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39DF62-EAE9-40B7-923A-DB40C43553B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081875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17C208-3932-4B66-B20E-5E08477FAA2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05.10.2016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39DF62-EAE9-40B7-923A-DB40C43553B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916687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17C208-3932-4B66-B20E-5E08477FAA2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05.10.2016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39DF62-EAE9-40B7-923A-DB40C43553B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945924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17C208-3932-4B66-B20E-5E08477FAA2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05.10.2016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39DF62-EAE9-40B7-923A-DB40C43553B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539974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17C208-3932-4B66-B20E-5E08477FAA2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05.10.2016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39DF62-EAE9-40B7-923A-DB40C43553B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63865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86AC5A-7BBF-4D94-9605-B174E88BA5CD}" type="datetimeFigureOut">
              <a:rPr lang="ru-RU" smtClean="0"/>
              <a:t>05.10.2016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348165-B9AA-4154-A62B-015145949A7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912348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17C208-3932-4B66-B20E-5E08477FAA2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05.10.2016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39DF62-EAE9-40B7-923A-DB40C43553B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496329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17C208-3932-4B66-B20E-5E08477FAA2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05.10.2016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39DF62-EAE9-40B7-923A-DB40C43553B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187895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17C208-3932-4B66-B20E-5E08477FAA2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05.10.2016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39DF62-EAE9-40B7-923A-DB40C43553B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007328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17C208-3932-4B66-B20E-5E08477FAA2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05.10.2016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39DF62-EAE9-40B7-923A-DB40C43553B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 b="1" cap="none" spc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>
            <a:lvl1pPr marL="0" indent="0" algn="ctr">
              <a:buNone/>
              <a:defRPr b="1" cap="none" spc="15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8" name="5-конечная звезда 7"/>
          <p:cNvSpPr/>
          <p:nvPr userDrawn="1"/>
        </p:nvSpPr>
        <p:spPr>
          <a:xfrm>
            <a:off x="107504" y="457152"/>
            <a:ext cx="589908" cy="566312"/>
          </a:xfrm>
          <a:prstGeom prst="star5">
            <a:avLst/>
          </a:prstGeom>
          <a:solidFill>
            <a:schemeClr val="bg1">
              <a:alpha val="77000"/>
            </a:schemeClr>
          </a:solidFill>
          <a:ln>
            <a:noFill/>
          </a:ln>
          <a:effectLst>
            <a:glow rad="139700">
              <a:schemeClr val="bg1">
                <a:alpha val="20000"/>
              </a:schemeClr>
            </a:glow>
            <a:softEdge rad="0"/>
          </a:effectLst>
          <a:scene3d>
            <a:camera prst="orthographicFront">
              <a:rot lat="0" lon="0" rev="20999999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9" name="5-конечная звезда 8"/>
          <p:cNvSpPr/>
          <p:nvPr userDrawn="1"/>
        </p:nvSpPr>
        <p:spPr>
          <a:xfrm>
            <a:off x="971600" y="5308816"/>
            <a:ext cx="292109" cy="280424"/>
          </a:xfrm>
          <a:prstGeom prst="star5">
            <a:avLst/>
          </a:prstGeom>
          <a:solidFill>
            <a:srgbClr val="FFAD09">
              <a:alpha val="98039"/>
            </a:srgbClr>
          </a:solidFill>
          <a:ln>
            <a:noFill/>
          </a:ln>
          <a:effectLst>
            <a:glow rad="1905000">
              <a:schemeClr val="bg1">
                <a:alpha val="8000"/>
              </a:scheme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1" name="5-конечная звезда 10"/>
          <p:cNvSpPr/>
          <p:nvPr userDrawn="1"/>
        </p:nvSpPr>
        <p:spPr>
          <a:xfrm>
            <a:off x="2453613" y="5361549"/>
            <a:ext cx="462203" cy="443715"/>
          </a:xfrm>
          <a:prstGeom prst="star5">
            <a:avLst/>
          </a:prstGeom>
          <a:solidFill>
            <a:schemeClr val="tx2">
              <a:lumMod val="60000"/>
              <a:lumOff val="40000"/>
              <a:alpha val="77000"/>
            </a:schemeClr>
          </a:solidFill>
          <a:ln>
            <a:noFill/>
          </a:ln>
          <a:effectLst>
            <a:glow rad="1905000">
              <a:schemeClr val="bg1">
                <a:alpha val="28000"/>
              </a:schemeClr>
            </a:glow>
            <a:softEdge rad="0"/>
          </a:effectLst>
          <a:scene3d>
            <a:camera prst="orthographicFront">
              <a:rot lat="0" lon="0" rev="60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2" name="5-конечная звезда 11"/>
          <p:cNvSpPr/>
          <p:nvPr userDrawn="1"/>
        </p:nvSpPr>
        <p:spPr>
          <a:xfrm>
            <a:off x="1331005" y="4532976"/>
            <a:ext cx="450050" cy="432048"/>
          </a:xfrm>
          <a:prstGeom prst="star5">
            <a:avLst/>
          </a:prstGeom>
          <a:solidFill>
            <a:schemeClr val="accent1">
              <a:lumMod val="40000"/>
              <a:lumOff val="60000"/>
              <a:alpha val="77000"/>
            </a:schemeClr>
          </a:solidFill>
          <a:ln>
            <a:noFill/>
          </a:ln>
          <a:effectLst>
            <a:glow rad="1905000">
              <a:schemeClr val="bg1">
                <a:alpha val="30000"/>
              </a:schemeClr>
            </a:glow>
            <a:softEdge rad="0"/>
          </a:effectLst>
          <a:scene3d>
            <a:camera prst="orthographicFront">
              <a:rot lat="0" lon="0" rev="120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3" name="5-конечная звезда 12"/>
          <p:cNvSpPr/>
          <p:nvPr userDrawn="1"/>
        </p:nvSpPr>
        <p:spPr>
          <a:xfrm>
            <a:off x="1319290" y="194507"/>
            <a:ext cx="461765" cy="443295"/>
          </a:xfrm>
          <a:prstGeom prst="star5">
            <a:avLst/>
          </a:prstGeom>
          <a:solidFill>
            <a:schemeClr val="bg1">
              <a:alpha val="86000"/>
            </a:schemeClr>
          </a:solidFill>
          <a:ln>
            <a:noFill/>
          </a:ln>
          <a:effectLst>
            <a:glow rad="139700">
              <a:schemeClr val="bg1">
                <a:alpha val="20000"/>
              </a:schemeClr>
            </a:glow>
            <a:softEdge rad="0"/>
          </a:effectLst>
          <a:scene3d>
            <a:camera prst="orthographicFront">
              <a:rot lat="0" lon="0" rev="19499999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5" name="5-конечная звезда 14"/>
          <p:cNvSpPr/>
          <p:nvPr userDrawn="1"/>
        </p:nvSpPr>
        <p:spPr>
          <a:xfrm>
            <a:off x="1319290" y="1988840"/>
            <a:ext cx="461765" cy="443295"/>
          </a:xfrm>
          <a:prstGeom prst="star5">
            <a:avLst/>
          </a:prstGeom>
          <a:solidFill>
            <a:schemeClr val="accent1">
              <a:lumMod val="40000"/>
              <a:lumOff val="60000"/>
              <a:alpha val="77000"/>
            </a:schemeClr>
          </a:solidFill>
          <a:ln>
            <a:noFill/>
          </a:ln>
          <a:effectLst>
            <a:glow rad="139700">
              <a:schemeClr val="bg1">
                <a:alpha val="20000"/>
              </a:scheme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6" name="5-конечная звезда 15"/>
          <p:cNvSpPr/>
          <p:nvPr userDrawn="1"/>
        </p:nvSpPr>
        <p:spPr>
          <a:xfrm>
            <a:off x="2695715" y="5118642"/>
            <a:ext cx="220101" cy="211297"/>
          </a:xfrm>
          <a:prstGeom prst="star5">
            <a:avLst/>
          </a:prstGeom>
          <a:solidFill>
            <a:schemeClr val="accent1">
              <a:lumMod val="75000"/>
              <a:alpha val="77000"/>
            </a:schemeClr>
          </a:solidFill>
          <a:ln>
            <a:noFill/>
          </a:ln>
          <a:effectLst>
            <a:glow rad="139700">
              <a:schemeClr val="bg1">
                <a:alpha val="20000"/>
              </a:schemeClr>
            </a:glow>
            <a:softEdge rad="0"/>
          </a:effectLst>
          <a:scene3d>
            <a:camera prst="orthographicFront">
              <a:rot lat="0" lon="0" rev="240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7" name="5-конечная звезда 16"/>
          <p:cNvSpPr/>
          <p:nvPr userDrawn="1"/>
        </p:nvSpPr>
        <p:spPr>
          <a:xfrm>
            <a:off x="669863" y="3891110"/>
            <a:ext cx="437508" cy="420008"/>
          </a:xfrm>
          <a:prstGeom prst="star5">
            <a:avLst/>
          </a:prstGeom>
          <a:solidFill>
            <a:schemeClr val="accent1">
              <a:lumMod val="20000"/>
              <a:lumOff val="80000"/>
              <a:alpha val="77000"/>
            </a:schemeClr>
          </a:solidFill>
          <a:ln>
            <a:noFill/>
          </a:ln>
          <a:effectLst>
            <a:glow rad="139700">
              <a:schemeClr val="bg1">
                <a:alpha val="20000"/>
              </a:scheme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9" name="5-конечная звезда 18"/>
          <p:cNvSpPr/>
          <p:nvPr userDrawn="1"/>
        </p:nvSpPr>
        <p:spPr>
          <a:xfrm>
            <a:off x="903557" y="6071756"/>
            <a:ext cx="322471" cy="309572"/>
          </a:xfrm>
          <a:prstGeom prst="star5">
            <a:avLst/>
          </a:prstGeom>
          <a:solidFill>
            <a:schemeClr val="accent1">
              <a:lumMod val="40000"/>
              <a:lumOff val="60000"/>
              <a:alpha val="77000"/>
            </a:schemeClr>
          </a:solidFill>
          <a:ln>
            <a:noFill/>
          </a:ln>
          <a:effectLst>
            <a:glow rad="1905000">
              <a:schemeClr val="bg1">
                <a:alpha val="30000"/>
              </a:scheme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0" name="5-конечная звезда 19"/>
          <p:cNvSpPr/>
          <p:nvPr userDrawn="1"/>
        </p:nvSpPr>
        <p:spPr>
          <a:xfrm>
            <a:off x="1172511" y="3190664"/>
            <a:ext cx="328047" cy="314925"/>
          </a:xfrm>
          <a:prstGeom prst="star5">
            <a:avLst/>
          </a:prstGeom>
          <a:solidFill>
            <a:schemeClr val="accent1">
              <a:lumMod val="40000"/>
              <a:lumOff val="60000"/>
              <a:alpha val="77000"/>
            </a:schemeClr>
          </a:solidFill>
          <a:ln>
            <a:noFill/>
          </a:ln>
          <a:effectLst>
            <a:glow rad="1905000">
              <a:schemeClr val="bg1">
                <a:alpha val="30000"/>
              </a:scheme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1" name="5-конечная звезда 20"/>
          <p:cNvSpPr/>
          <p:nvPr userDrawn="1"/>
        </p:nvSpPr>
        <p:spPr>
          <a:xfrm>
            <a:off x="1093509" y="968146"/>
            <a:ext cx="238131" cy="228606"/>
          </a:xfrm>
          <a:prstGeom prst="star5">
            <a:avLst/>
          </a:prstGeom>
          <a:solidFill>
            <a:schemeClr val="accent1">
              <a:lumMod val="40000"/>
              <a:lumOff val="60000"/>
              <a:alpha val="77000"/>
            </a:schemeClr>
          </a:solidFill>
          <a:ln>
            <a:noFill/>
          </a:ln>
          <a:effectLst>
            <a:glow rad="1905000">
              <a:schemeClr val="bg1">
                <a:alpha val="30000"/>
              </a:scheme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2" name="5-конечная звезда 21"/>
          <p:cNvSpPr/>
          <p:nvPr userDrawn="1"/>
        </p:nvSpPr>
        <p:spPr>
          <a:xfrm>
            <a:off x="2076520" y="1166685"/>
            <a:ext cx="147477" cy="141578"/>
          </a:xfrm>
          <a:prstGeom prst="star5">
            <a:avLst/>
          </a:prstGeom>
          <a:solidFill>
            <a:schemeClr val="accent1">
              <a:lumMod val="75000"/>
              <a:alpha val="77000"/>
            </a:schemeClr>
          </a:solidFill>
          <a:ln>
            <a:noFill/>
          </a:ln>
          <a:effectLst>
            <a:glow rad="139700">
              <a:schemeClr val="bg1">
                <a:alpha val="20000"/>
              </a:scheme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3" name="5-конечная звезда 22"/>
          <p:cNvSpPr/>
          <p:nvPr userDrawn="1"/>
        </p:nvSpPr>
        <p:spPr>
          <a:xfrm>
            <a:off x="522386" y="4905206"/>
            <a:ext cx="294954" cy="283156"/>
          </a:xfrm>
          <a:prstGeom prst="star5">
            <a:avLst/>
          </a:prstGeom>
          <a:solidFill>
            <a:schemeClr val="accent1">
              <a:lumMod val="75000"/>
              <a:alpha val="77000"/>
            </a:schemeClr>
          </a:solidFill>
          <a:ln>
            <a:noFill/>
          </a:ln>
          <a:effectLst>
            <a:glow rad="139700">
              <a:schemeClr val="bg1">
                <a:alpha val="20000"/>
              </a:scheme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4" name="5-конечная звезда 23"/>
          <p:cNvSpPr/>
          <p:nvPr userDrawn="1"/>
        </p:nvSpPr>
        <p:spPr>
          <a:xfrm rot="5400000">
            <a:off x="1633578" y="3644435"/>
            <a:ext cx="294954" cy="283156"/>
          </a:xfrm>
          <a:prstGeom prst="star5">
            <a:avLst/>
          </a:prstGeom>
          <a:solidFill>
            <a:schemeClr val="accent1">
              <a:lumMod val="75000"/>
              <a:alpha val="77000"/>
            </a:schemeClr>
          </a:solidFill>
          <a:ln>
            <a:noFill/>
          </a:ln>
          <a:effectLst>
            <a:glow rad="139700">
              <a:schemeClr val="bg1">
                <a:alpha val="20000"/>
              </a:scheme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5" name="5-конечная звезда 24"/>
          <p:cNvSpPr/>
          <p:nvPr userDrawn="1"/>
        </p:nvSpPr>
        <p:spPr>
          <a:xfrm>
            <a:off x="3084206" y="6432363"/>
            <a:ext cx="147477" cy="141578"/>
          </a:xfrm>
          <a:prstGeom prst="star5">
            <a:avLst/>
          </a:prstGeom>
          <a:solidFill>
            <a:schemeClr val="bg1">
              <a:alpha val="77000"/>
            </a:schemeClr>
          </a:solidFill>
          <a:ln>
            <a:noFill/>
          </a:ln>
          <a:effectLst>
            <a:glow rad="139700">
              <a:schemeClr val="bg1">
                <a:alpha val="20000"/>
              </a:scheme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6" name="5-конечная звезда 25"/>
          <p:cNvSpPr/>
          <p:nvPr userDrawn="1"/>
        </p:nvSpPr>
        <p:spPr>
          <a:xfrm>
            <a:off x="2017675" y="416154"/>
            <a:ext cx="147477" cy="141578"/>
          </a:xfrm>
          <a:prstGeom prst="star5">
            <a:avLst/>
          </a:prstGeom>
          <a:solidFill>
            <a:schemeClr val="accent1">
              <a:lumMod val="75000"/>
              <a:alpha val="77000"/>
            </a:schemeClr>
          </a:solidFill>
          <a:ln>
            <a:noFill/>
          </a:ln>
          <a:effectLst>
            <a:glow rad="139700">
              <a:schemeClr val="bg1">
                <a:alpha val="20000"/>
              </a:scheme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7" name="5-конечная звезда 26"/>
          <p:cNvSpPr/>
          <p:nvPr userDrawn="1"/>
        </p:nvSpPr>
        <p:spPr>
          <a:xfrm>
            <a:off x="3233197" y="4409890"/>
            <a:ext cx="147477" cy="141578"/>
          </a:xfrm>
          <a:prstGeom prst="star5">
            <a:avLst/>
          </a:prstGeom>
          <a:solidFill>
            <a:schemeClr val="bg1">
              <a:alpha val="77000"/>
            </a:schemeClr>
          </a:solidFill>
          <a:ln>
            <a:noFill/>
          </a:ln>
          <a:effectLst>
            <a:glow rad="139700">
              <a:schemeClr val="bg1">
                <a:alpha val="20000"/>
              </a:scheme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8" name="5-конечная звезда 27"/>
          <p:cNvSpPr/>
          <p:nvPr userDrawn="1"/>
        </p:nvSpPr>
        <p:spPr>
          <a:xfrm>
            <a:off x="210926" y="3049086"/>
            <a:ext cx="147477" cy="141578"/>
          </a:xfrm>
          <a:prstGeom prst="star5">
            <a:avLst/>
          </a:prstGeom>
          <a:solidFill>
            <a:schemeClr val="bg1">
              <a:alpha val="77000"/>
            </a:schemeClr>
          </a:solidFill>
          <a:ln>
            <a:noFill/>
          </a:ln>
          <a:effectLst>
            <a:glow rad="139700">
              <a:schemeClr val="bg1">
                <a:alpha val="20000"/>
              </a:scheme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9" name="5-конечная звезда 28"/>
          <p:cNvSpPr/>
          <p:nvPr userDrawn="1"/>
        </p:nvSpPr>
        <p:spPr>
          <a:xfrm>
            <a:off x="2624323" y="3575454"/>
            <a:ext cx="147477" cy="141578"/>
          </a:xfrm>
          <a:prstGeom prst="star5">
            <a:avLst/>
          </a:prstGeom>
          <a:solidFill>
            <a:srgbClr val="FFAD09">
              <a:alpha val="96078"/>
            </a:srgbClr>
          </a:solidFill>
          <a:ln>
            <a:noFill/>
          </a:ln>
          <a:effectLst>
            <a:glow rad="139700">
              <a:schemeClr val="bg1">
                <a:alpha val="20000"/>
              </a:scheme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30" name="5-конечная звезда 29"/>
          <p:cNvSpPr/>
          <p:nvPr userDrawn="1"/>
        </p:nvSpPr>
        <p:spPr>
          <a:xfrm>
            <a:off x="7304843" y="6455774"/>
            <a:ext cx="147477" cy="141578"/>
          </a:xfrm>
          <a:prstGeom prst="star5">
            <a:avLst/>
          </a:prstGeom>
          <a:solidFill>
            <a:srgbClr val="FFAD09">
              <a:alpha val="96078"/>
            </a:srgbClr>
          </a:solidFill>
          <a:ln>
            <a:noFill/>
          </a:ln>
          <a:effectLst>
            <a:glow rad="139700">
              <a:schemeClr val="bg1">
                <a:alpha val="20000"/>
              </a:scheme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31" name="5-конечная звезда 30"/>
          <p:cNvSpPr/>
          <p:nvPr userDrawn="1"/>
        </p:nvSpPr>
        <p:spPr>
          <a:xfrm>
            <a:off x="1331640" y="767142"/>
            <a:ext cx="147477" cy="141578"/>
          </a:xfrm>
          <a:prstGeom prst="star5">
            <a:avLst/>
          </a:prstGeom>
          <a:solidFill>
            <a:srgbClr val="FFAD09">
              <a:alpha val="96078"/>
            </a:srgbClr>
          </a:solidFill>
          <a:ln>
            <a:noFill/>
          </a:ln>
          <a:effectLst>
            <a:glow rad="139700">
              <a:schemeClr val="bg1">
                <a:alpha val="20000"/>
              </a:scheme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32" name="5-конечная звезда 31"/>
          <p:cNvSpPr/>
          <p:nvPr userDrawn="1"/>
        </p:nvSpPr>
        <p:spPr>
          <a:xfrm>
            <a:off x="6440747" y="5157192"/>
            <a:ext cx="147477" cy="141578"/>
          </a:xfrm>
          <a:prstGeom prst="star5">
            <a:avLst/>
          </a:prstGeom>
          <a:solidFill>
            <a:schemeClr val="bg1">
              <a:alpha val="77000"/>
            </a:schemeClr>
          </a:solidFill>
          <a:ln>
            <a:noFill/>
          </a:ln>
          <a:effectLst>
            <a:glow rad="139700">
              <a:schemeClr val="bg1">
                <a:alpha val="20000"/>
              </a:scheme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33" name="5-конечная звезда 32"/>
          <p:cNvSpPr/>
          <p:nvPr userDrawn="1"/>
        </p:nvSpPr>
        <p:spPr>
          <a:xfrm>
            <a:off x="827584" y="116632"/>
            <a:ext cx="147477" cy="141578"/>
          </a:xfrm>
          <a:prstGeom prst="star5">
            <a:avLst/>
          </a:prstGeom>
          <a:solidFill>
            <a:schemeClr val="bg1">
              <a:alpha val="77000"/>
            </a:schemeClr>
          </a:solidFill>
          <a:ln>
            <a:noFill/>
          </a:ln>
          <a:effectLst>
            <a:glow rad="139700">
              <a:schemeClr val="bg1">
                <a:alpha val="20000"/>
              </a:scheme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34" name="5-конечная звезда 33"/>
          <p:cNvSpPr/>
          <p:nvPr userDrawn="1"/>
        </p:nvSpPr>
        <p:spPr>
          <a:xfrm>
            <a:off x="2334292" y="1484784"/>
            <a:ext cx="437508" cy="420008"/>
          </a:xfrm>
          <a:prstGeom prst="star5">
            <a:avLst/>
          </a:prstGeom>
          <a:solidFill>
            <a:schemeClr val="accent1">
              <a:lumMod val="20000"/>
              <a:lumOff val="80000"/>
              <a:alpha val="77000"/>
            </a:schemeClr>
          </a:solidFill>
          <a:ln>
            <a:noFill/>
          </a:ln>
          <a:effectLst>
            <a:glow rad="139700">
              <a:schemeClr val="bg1">
                <a:alpha val="20000"/>
              </a:scheme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35" name="5-конечная звезда 34"/>
          <p:cNvSpPr/>
          <p:nvPr userDrawn="1"/>
        </p:nvSpPr>
        <p:spPr>
          <a:xfrm rot="991530">
            <a:off x="5432738" y="5914520"/>
            <a:ext cx="685017" cy="582180"/>
          </a:xfrm>
          <a:prstGeom prst="star5">
            <a:avLst/>
          </a:prstGeom>
          <a:solidFill>
            <a:schemeClr val="accent1">
              <a:lumMod val="20000"/>
              <a:lumOff val="80000"/>
              <a:alpha val="77000"/>
            </a:schemeClr>
          </a:solidFill>
          <a:ln>
            <a:noFill/>
          </a:ln>
          <a:effectLst>
            <a:glow rad="139700">
              <a:schemeClr val="bg1">
                <a:alpha val="20000"/>
              </a:scheme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36" name="5-конечная звезда 35"/>
          <p:cNvSpPr/>
          <p:nvPr userDrawn="1"/>
        </p:nvSpPr>
        <p:spPr>
          <a:xfrm rot="16200000">
            <a:off x="6588224" y="6088681"/>
            <a:ext cx="304841" cy="292647"/>
          </a:xfrm>
          <a:prstGeom prst="star5">
            <a:avLst/>
          </a:prstGeom>
          <a:solidFill>
            <a:schemeClr val="tx2">
              <a:lumMod val="60000"/>
              <a:lumOff val="40000"/>
              <a:alpha val="77000"/>
            </a:schemeClr>
          </a:solidFill>
          <a:ln>
            <a:noFill/>
          </a:ln>
          <a:effectLst>
            <a:glow rad="1905000">
              <a:schemeClr val="bg1">
                <a:alpha val="28000"/>
              </a:scheme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0" name="5-конечная звезда 9"/>
          <p:cNvSpPr/>
          <p:nvPr userDrawn="1"/>
        </p:nvSpPr>
        <p:spPr>
          <a:xfrm>
            <a:off x="124272" y="5397072"/>
            <a:ext cx="450050" cy="432048"/>
          </a:xfrm>
          <a:prstGeom prst="star5">
            <a:avLst/>
          </a:prstGeom>
          <a:solidFill>
            <a:schemeClr val="bg1">
              <a:alpha val="77000"/>
            </a:schemeClr>
          </a:solidFill>
          <a:ln>
            <a:noFill/>
          </a:ln>
          <a:effectLst>
            <a:glow rad="1905000">
              <a:schemeClr val="bg1">
                <a:alpha val="34000"/>
              </a:scheme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38" name="5-конечная звезда 37"/>
          <p:cNvSpPr/>
          <p:nvPr userDrawn="1"/>
        </p:nvSpPr>
        <p:spPr>
          <a:xfrm>
            <a:off x="4059166" y="6000315"/>
            <a:ext cx="450050" cy="432048"/>
          </a:xfrm>
          <a:prstGeom prst="star5">
            <a:avLst/>
          </a:prstGeom>
          <a:solidFill>
            <a:schemeClr val="accent1">
              <a:lumMod val="40000"/>
              <a:lumOff val="60000"/>
              <a:alpha val="77000"/>
            </a:schemeClr>
          </a:solidFill>
          <a:ln>
            <a:noFill/>
          </a:ln>
          <a:effectLst>
            <a:glow rad="1905000">
              <a:schemeClr val="bg1">
                <a:alpha val="30000"/>
              </a:schemeClr>
            </a:glow>
            <a:softEdge rad="0"/>
          </a:effectLst>
          <a:scene3d>
            <a:camera prst="orthographicFront">
              <a:rot lat="0" lon="0" rev="120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40" name="5-конечная звезда 39"/>
          <p:cNvSpPr/>
          <p:nvPr userDrawn="1"/>
        </p:nvSpPr>
        <p:spPr>
          <a:xfrm>
            <a:off x="79955" y="1426627"/>
            <a:ext cx="494367" cy="474593"/>
          </a:xfrm>
          <a:prstGeom prst="star5">
            <a:avLst/>
          </a:prstGeom>
          <a:solidFill>
            <a:schemeClr val="accent1">
              <a:lumMod val="75000"/>
              <a:alpha val="77000"/>
            </a:schemeClr>
          </a:solidFill>
          <a:ln>
            <a:noFill/>
          </a:ln>
          <a:effectLst>
            <a:glow rad="139700">
              <a:schemeClr val="bg1">
                <a:alpha val="20000"/>
              </a:scheme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41" name="5-конечная звезда 40"/>
          <p:cNvSpPr/>
          <p:nvPr userDrawn="1"/>
        </p:nvSpPr>
        <p:spPr>
          <a:xfrm rot="19752810">
            <a:off x="183704" y="-93372"/>
            <a:ext cx="437508" cy="420008"/>
          </a:xfrm>
          <a:prstGeom prst="star5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  <a:effectLst>
            <a:glow rad="139700">
              <a:schemeClr val="bg1">
                <a:alpha val="20000"/>
              </a:scheme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45987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repeatCount="indefinite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7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7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7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repeatCount="indefinite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3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3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3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repeatCount="indefinite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2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2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repeatCount="indefinite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2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2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1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1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repeatCount="indefinite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1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1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3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3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3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repeatCount="indefinite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2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2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2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repeatCount="indefinite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1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1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repeatCount="indefinite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1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12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16" repeatCount="indefinite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6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6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6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53" presetClass="entr" presetSubtype="16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1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1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53" presetClass="entr" presetSubtype="16" repeatCount="indefinite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1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1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53" presetClass="entr" presetSubtype="16" repeatCount="indefinite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4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4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4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53" presetClass="entr" presetSubtype="16" repeatCount="indefinite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2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2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2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53" presetClass="entr" presetSubtype="16" repeatCount="indefinite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53" presetClass="entr" presetSubtype="16" repeatCount="indefinite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2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2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9" dur="2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53" presetClass="entr" presetSubtype="16" repeatCount="indefinite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2" dur="17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17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4" dur="17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53" presetClass="entr" presetSubtype="16" repeatCount="indefinite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3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3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9" dur="3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53" presetClass="entr" presetSubtype="16" repeatCount="indefinite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2" dur="27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27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4" dur="27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5" presetID="10" presetClass="entr" presetSubtype="0" repeatCount="indefinite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2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8" presetID="53" presetClass="entr" presetSubtype="16" repeatCount="indefinite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0" dur="7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7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2" dur="7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3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" dur="37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6" presetID="53" presetClass="entr" presetSubtype="16" repeatCount="indefinite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8" dur="3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3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0" dur="3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1" grpId="0" animBg="1"/>
      <p:bldP spid="12" grpId="0" animBg="1"/>
      <p:bldP spid="13" grpId="0" animBg="1"/>
      <p:bldP spid="15" grpId="0" animBg="1"/>
      <p:bldP spid="16" grpId="0" animBg="1"/>
      <p:bldP spid="17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10" grpId="0" animBg="1"/>
      <p:bldP spid="38" grpId="0" animBg="1"/>
      <p:bldP spid="40" grpId="0" animBg="1"/>
      <p:bldP spid="41" grpId="0" animBg="1"/>
    </p:bld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Font typeface="Wingdings" pitchFamily="2" charset="2"/>
              <a:buChar char="§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914400" indent="-457200">
              <a:buSzPct val="70000"/>
              <a:buFont typeface="Wingdings" pitchFamily="2" charset="2"/>
              <a:buChar char="ü"/>
              <a:defRPr>
                <a:solidFill>
                  <a:schemeClr val="tx2">
                    <a:lumMod val="50000"/>
                  </a:schemeClr>
                </a:solidFill>
              </a:defRPr>
            </a:lvl2pPr>
            <a:lvl3pPr marL="1143000" indent="-228600">
              <a:buFont typeface="Calibri" pitchFamily="34" charset="0"/>
              <a:buChar char="*"/>
              <a:defRPr>
                <a:solidFill>
                  <a:schemeClr val="tx2">
                    <a:lumMod val="50000"/>
                  </a:schemeClr>
                </a:solidFill>
              </a:defRPr>
            </a:lvl3pPr>
            <a:lvl4pPr>
              <a:defRPr>
                <a:solidFill>
                  <a:schemeClr val="tx2">
                    <a:lumMod val="50000"/>
                  </a:schemeClr>
                </a:solidFill>
              </a:defRPr>
            </a:lvl4pPr>
            <a:lvl5pPr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17C208-3932-4B66-B20E-5E08477FAA2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05.10.2016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39DF62-EAE9-40B7-923A-DB40C43553B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98744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17C208-3932-4B66-B20E-5E08477FAA2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05.10.2016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39DF62-EAE9-40B7-923A-DB40C43553B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3708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17C208-3932-4B66-B20E-5E08477FAA2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05.10.2016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39DF62-EAE9-40B7-923A-DB40C43553B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505267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17C208-3932-4B66-B20E-5E08477FAA2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05.10.2016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39DF62-EAE9-40B7-923A-DB40C43553B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338718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17C208-3932-4B66-B20E-5E08477FAA2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05.10.2016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39DF62-EAE9-40B7-923A-DB40C43553B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392275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17C208-3932-4B66-B20E-5E08477FAA2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05.10.2016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39DF62-EAE9-40B7-923A-DB40C43553B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0011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86AC5A-7BBF-4D94-9605-B174E88BA5CD}" type="datetimeFigureOut">
              <a:rPr lang="ru-RU" smtClean="0"/>
              <a:t>05.10.2016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348165-B9AA-4154-A62B-015145949A7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4171950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17C208-3932-4B66-B20E-5E08477FAA2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05.10.2016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39DF62-EAE9-40B7-923A-DB40C43553B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546367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17C208-3932-4B66-B20E-5E08477FAA2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05.10.2016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39DF62-EAE9-40B7-923A-DB40C43553B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8582184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17C208-3932-4B66-B20E-5E08477FAA2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05.10.2016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39DF62-EAE9-40B7-923A-DB40C43553B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928924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17C208-3932-4B66-B20E-5E08477FAA2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05.10.2016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39DF62-EAE9-40B7-923A-DB40C43553B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5594953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17C208-3932-4B66-B20E-5E08477FAA2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05.10.2016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39DF62-EAE9-40B7-923A-DB40C43553B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 b="1" cap="none" spc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>
            <a:lvl1pPr marL="0" indent="0" algn="ctr">
              <a:buNone/>
              <a:defRPr b="1" cap="none" spc="15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8" name="5-конечная звезда 7"/>
          <p:cNvSpPr/>
          <p:nvPr userDrawn="1"/>
        </p:nvSpPr>
        <p:spPr>
          <a:xfrm>
            <a:off x="107504" y="457152"/>
            <a:ext cx="589908" cy="566312"/>
          </a:xfrm>
          <a:prstGeom prst="star5">
            <a:avLst/>
          </a:prstGeom>
          <a:solidFill>
            <a:schemeClr val="bg1">
              <a:alpha val="77000"/>
            </a:schemeClr>
          </a:solidFill>
          <a:ln>
            <a:noFill/>
          </a:ln>
          <a:effectLst>
            <a:glow rad="139700">
              <a:schemeClr val="bg1">
                <a:alpha val="20000"/>
              </a:schemeClr>
            </a:glow>
            <a:softEdge rad="0"/>
          </a:effectLst>
          <a:scene3d>
            <a:camera prst="orthographicFront">
              <a:rot lat="0" lon="0" rev="20999999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9" name="5-конечная звезда 8"/>
          <p:cNvSpPr/>
          <p:nvPr userDrawn="1"/>
        </p:nvSpPr>
        <p:spPr>
          <a:xfrm>
            <a:off x="971600" y="5308816"/>
            <a:ext cx="292109" cy="280424"/>
          </a:xfrm>
          <a:prstGeom prst="star5">
            <a:avLst/>
          </a:prstGeom>
          <a:solidFill>
            <a:srgbClr val="FFAD09">
              <a:alpha val="98039"/>
            </a:srgbClr>
          </a:solidFill>
          <a:ln>
            <a:noFill/>
          </a:ln>
          <a:effectLst>
            <a:glow rad="1905000">
              <a:schemeClr val="bg1">
                <a:alpha val="8000"/>
              </a:scheme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1" name="5-конечная звезда 10"/>
          <p:cNvSpPr/>
          <p:nvPr userDrawn="1"/>
        </p:nvSpPr>
        <p:spPr>
          <a:xfrm>
            <a:off x="2453613" y="5361549"/>
            <a:ext cx="462203" cy="443715"/>
          </a:xfrm>
          <a:prstGeom prst="star5">
            <a:avLst/>
          </a:prstGeom>
          <a:solidFill>
            <a:schemeClr val="tx2">
              <a:lumMod val="60000"/>
              <a:lumOff val="40000"/>
              <a:alpha val="77000"/>
            </a:schemeClr>
          </a:solidFill>
          <a:ln>
            <a:noFill/>
          </a:ln>
          <a:effectLst>
            <a:glow rad="1905000">
              <a:schemeClr val="bg1">
                <a:alpha val="28000"/>
              </a:schemeClr>
            </a:glow>
            <a:softEdge rad="0"/>
          </a:effectLst>
          <a:scene3d>
            <a:camera prst="orthographicFront">
              <a:rot lat="0" lon="0" rev="60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2" name="5-конечная звезда 11"/>
          <p:cNvSpPr/>
          <p:nvPr userDrawn="1"/>
        </p:nvSpPr>
        <p:spPr>
          <a:xfrm>
            <a:off x="1331005" y="4532976"/>
            <a:ext cx="450050" cy="432048"/>
          </a:xfrm>
          <a:prstGeom prst="star5">
            <a:avLst/>
          </a:prstGeom>
          <a:solidFill>
            <a:schemeClr val="accent1">
              <a:lumMod val="40000"/>
              <a:lumOff val="60000"/>
              <a:alpha val="77000"/>
            </a:schemeClr>
          </a:solidFill>
          <a:ln>
            <a:noFill/>
          </a:ln>
          <a:effectLst>
            <a:glow rad="1905000">
              <a:schemeClr val="bg1">
                <a:alpha val="30000"/>
              </a:schemeClr>
            </a:glow>
            <a:softEdge rad="0"/>
          </a:effectLst>
          <a:scene3d>
            <a:camera prst="orthographicFront">
              <a:rot lat="0" lon="0" rev="120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3" name="5-конечная звезда 12"/>
          <p:cNvSpPr/>
          <p:nvPr userDrawn="1"/>
        </p:nvSpPr>
        <p:spPr>
          <a:xfrm>
            <a:off x="1319290" y="194507"/>
            <a:ext cx="461765" cy="443295"/>
          </a:xfrm>
          <a:prstGeom prst="star5">
            <a:avLst/>
          </a:prstGeom>
          <a:solidFill>
            <a:schemeClr val="bg1">
              <a:alpha val="86000"/>
            </a:schemeClr>
          </a:solidFill>
          <a:ln>
            <a:noFill/>
          </a:ln>
          <a:effectLst>
            <a:glow rad="139700">
              <a:schemeClr val="bg1">
                <a:alpha val="20000"/>
              </a:schemeClr>
            </a:glow>
            <a:softEdge rad="0"/>
          </a:effectLst>
          <a:scene3d>
            <a:camera prst="orthographicFront">
              <a:rot lat="0" lon="0" rev="19499999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5" name="5-конечная звезда 14"/>
          <p:cNvSpPr/>
          <p:nvPr userDrawn="1"/>
        </p:nvSpPr>
        <p:spPr>
          <a:xfrm>
            <a:off x="1319290" y="1988840"/>
            <a:ext cx="461765" cy="443295"/>
          </a:xfrm>
          <a:prstGeom prst="star5">
            <a:avLst/>
          </a:prstGeom>
          <a:solidFill>
            <a:schemeClr val="accent1">
              <a:lumMod val="40000"/>
              <a:lumOff val="60000"/>
              <a:alpha val="77000"/>
            </a:schemeClr>
          </a:solidFill>
          <a:ln>
            <a:noFill/>
          </a:ln>
          <a:effectLst>
            <a:glow rad="139700">
              <a:schemeClr val="bg1">
                <a:alpha val="20000"/>
              </a:scheme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6" name="5-конечная звезда 15"/>
          <p:cNvSpPr/>
          <p:nvPr userDrawn="1"/>
        </p:nvSpPr>
        <p:spPr>
          <a:xfrm>
            <a:off x="2695715" y="5118642"/>
            <a:ext cx="220101" cy="211297"/>
          </a:xfrm>
          <a:prstGeom prst="star5">
            <a:avLst/>
          </a:prstGeom>
          <a:solidFill>
            <a:schemeClr val="accent1">
              <a:lumMod val="75000"/>
              <a:alpha val="77000"/>
            </a:schemeClr>
          </a:solidFill>
          <a:ln>
            <a:noFill/>
          </a:ln>
          <a:effectLst>
            <a:glow rad="139700">
              <a:schemeClr val="bg1">
                <a:alpha val="20000"/>
              </a:schemeClr>
            </a:glow>
            <a:softEdge rad="0"/>
          </a:effectLst>
          <a:scene3d>
            <a:camera prst="orthographicFront">
              <a:rot lat="0" lon="0" rev="240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7" name="5-конечная звезда 16"/>
          <p:cNvSpPr/>
          <p:nvPr userDrawn="1"/>
        </p:nvSpPr>
        <p:spPr>
          <a:xfrm>
            <a:off x="669863" y="3891110"/>
            <a:ext cx="437508" cy="420008"/>
          </a:xfrm>
          <a:prstGeom prst="star5">
            <a:avLst/>
          </a:prstGeom>
          <a:solidFill>
            <a:schemeClr val="accent1">
              <a:lumMod val="20000"/>
              <a:lumOff val="80000"/>
              <a:alpha val="77000"/>
            </a:schemeClr>
          </a:solidFill>
          <a:ln>
            <a:noFill/>
          </a:ln>
          <a:effectLst>
            <a:glow rad="139700">
              <a:schemeClr val="bg1">
                <a:alpha val="20000"/>
              </a:scheme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9" name="5-конечная звезда 18"/>
          <p:cNvSpPr/>
          <p:nvPr userDrawn="1"/>
        </p:nvSpPr>
        <p:spPr>
          <a:xfrm>
            <a:off x="903557" y="6071756"/>
            <a:ext cx="322471" cy="309572"/>
          </a:xfrm>
          <a:prstGeom prst="star5">
            <a:avLst/>
          </a:prstGeom>
          <a:solidFill>
            <a:schemeClr val="accent1">
              <a:lumMod val="40000"/>
              <a:lumOff val="60000"/>
              <a:alpha val="77000"/>
            </a:schemeClr>
          </a:solidFill>
          <a:ln>
            <a:noFill/>
          </a:ln>
          <a:effectLst>
            <a:glow rad="1905000">
              <a:schemeClr val="bg1">
                <a:alpha val="30000"/>
              </a:scheme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0" name="5-конечная звезда 19"/>
          <p:cNvSpPr/>
          <p:nvPr userDrawn="1"/>
        </p:nvSpPr>
        <p:spPr>
          <a:xfrm>
            <a:off x="1172511" y="3190664"/>
            <a:ext cx="328047" cy="314925"/>
          </a:xfrm>
          <a:prstGeom prst="star5">
            <a:avLst/>
          </a:prstGeom>
          <a:solidFill>
            <a:schemeClr val="accent1">
              <a:lumMod val="40000"/>
              <a:lumOff val="60000"/>
              <a:alpha val="77000"/>
            </a:schemeClr>
          </a:solidFill>
          <a:ln>
            <a:noFill/>
          </a:ln>
          <a:effectLst>
            <a:glow rad="1905000">
              <a:schemeClr val="bg1">
                <a:alpha val="30000"/>
              </a:scheme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1" name="5-конечная звезда 20"/>
          <p:cNvSpPr/>
          <p:nvPr userDrawn="1"/>
        </p:nvSpPr>
        <p:spPr>
          <a:xfrm>
            <a:off x="1093509" y="968146"/>
            <a:ext cx="238131" cy="228606"/>
          </a:xfrm>
          <a:prstGeom prst="star5">
            <a:avLst/>
          </a:prstGeom>
          <a:solidFill>
            <a:schemeClr val="accent1">
              <a:lumMod val="40000"/>
              <a:lumOff val="60000"/>
              <a:alpha val="77000"/>
            </a:schemeClr>
          </a:solidFill>
          <a:ln>
            <a:noFill/>
          </a:ln>
          <a:effectLst>
            <a:glow rad="1905000">
              <a:schemeClr val="bg1">
                <a:alpha val="30000"/>
              </a:scheme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2" name="5-конечная звезда 21"/>
          <p:cNvSpPr/>
          <p:nvPr userDrawn="1"/>
        </p:nvSpPr>
        <p:spPr>
          <a:xfrm>
            <a:off x="2076520" y="1166685"/>
            <a:ext cx="147477" cy="141578"/>
          </a:xfrm>
          <a:prstGeom prst="star5">
            <a:avLst/>
          </a:prstGeom>
          <a:solidFill>
            <a:schemeClr val="accent1">
              <a:lumMod val="75000"/>
              <a:alpha val="77000"/>
            </a:schemeClr>
          </a:solidFill>
          <a:ln>
            <a:noFill/>
          </a:ln>
          <a:effectLst>
            <a:glow rad="139700">
              <a:schemeClr val="bg1">
                <a:alpha val="20000"/>
              </a:scheme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3" name="5-конечная звезда 22"/>
          <p:cNvSpPr/>
          <p:nvPr userDrawn="1"/>
        </p:nvSpPr>
        <p:spPr>
          <a:xfrm>
            <a:off x="522386" y="4905206"/>
            <a:ext cx="294954" cy="283156"/>
          </a:xfrm>
          <a:prstGeom prst="star5">
            <a:avLst/>
          </a:prstGeom>
          <a:solidFill>
            <a:schemeClr val="accent1">
              <a:lumMod val="75000"/>
              <a:alpha val="77000"/>
            </a:schemeClr>
          </a:solidFill>
          <a:ln>
            <a:noFill/>
          </a:ln>
          <a:effectLst>
            <a:glow rad="139700">
              <a:schemeClr val="bg1">
                <a:alpha val="20000"/>
              </a:scheme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4" name="5-конечная звезда 23"/>
          <p:cNvSpPr/>
          <p:nvPr userDrawn="1"/>
        </p:nvSpPr>
        <p:spPr>
          <a:xfrm rot="5400000">
            <a:off x="1633578" y="3644435"/>
            <a:ext cx="294954" cy="283156"/>
          </a:xfrm>
          <a:prstGeom prst="star5">
            <a:avLst/>
          </a:prstGeom>
          <a:solidFill>
            <a:schemeClr val="accent1">
              <a:lumMod val="75000"/>
              <a:alpha val="77000"/>
            </a:schemeClr>
          </a:solidFill>
          <a:ln>
            <a:noFill/>
          </a:ln>
          <a:effectLst>
            <a:glow rad="139700">
              <a:schemeClr val="bg1">
                <a:alpha val="20000"/>
              </a:scheme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5" name="5-конечная звезда 24"/>
          <p:cNvSpPr/>
          <p:nvPr userDrawn="1"/>
        </p:nvSpPr>
        <p:spPr>
          <a:xfrm>
            <a:off x="3084206" y="6432363"/>
            <a:ext cx="147477" cy="141578"/>
          </a:xfrm>
          <a:prstGeom prst="star5">
            <a:avLst/>
          </a:prstGeom>
          <a:solidFill>
            <a:schemeClr val="bg1">
              <a:alpha val="77000"/>
            </a:schemeClr>
          </a:solidFill>
          <a:ln>
            <a:noFill/>
          </a:ln>
          <a:effectLst>
            <a:glow rad="139700">
              <a:schemeClr val="bg1">
                <a:alpha val="20000"/>
              </a:scheme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6" name="5-конечная звезда 25"/>
          <p:cNvSpPr/>
          <p:nvPr userDrawn="1"/>
        </p:nvSpPr>
        <p:spPr>
          <a:xfrm>
            <a:off x="2017675" y="416154"/>
            <a:ext cx="147477" cy="141578"/>
          </a:xfrm>
          <a:prstGeom prst="star5">
            <a:avLst/>
          </a:prstGeom>
          <a:solidFill>
            <a:schemeClr val="accent1">
              <a:lumMod val="75000"/>
              <a:alpha val="77000"/>
            </a:schemeClr>
          </a:solidFill>
          <a:ln>
            <a:noFill/>
          </a:ln>
          <a:effectLst>
            <a:glow rad="139700">
              <a:schemeClr val="bg1">
                <a:alpha val="20000"/>
              </a:scheme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7" name="5-конечная звезда 26"/>
          <p:cNvSpPr/>
          <p:nvPr userDrawn="1"/>
        </p:nvSpPr>
        <p:spPr>
          <a:xfrm>
            <a:off x="3233197" y="4409890"/>
            <a:ext cx="147477" cy="141578"/>
          </a:xfrm>
          <a:prstGeom prst="star5">
            <a:avLst/>
          </a:prstGeom>
          <a:solidFill>
            <a:schemeClr val="bg1">
              <a:alpha val="77000"/>
            </a:schemeClr>
          </a:solidFill>
          <a:ln>
            <a:noFill/>
          </a:ln>
          <a:effectLst>
            <a:glow rad="139700">
              <a:schemeClr val="bg1">
                <a:alpha val="20000"/>
              </a:scheme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8" name="5-конечная звезда 27"/>
          <p:cNvSpPr/>
          <p:nvPr userDrawn="1"/>
        </p:nvSpPr>
        <p:spPr>
          <a:xfrm>
            <a:off x="210926" y="3049086"/>
            <a:ext cx="147477" cy="141578"/>
          </a:xfrm>
          <a:prstGeom prst="star5">
            <a:avLst/>
          </a:prstGeom>
          <a:solidFill>
            <a:schemeClr val="bg1">
              <a:alpha val="77000"/>
            </a:schemeClr>
          </a:solidFill>
          <a:ln>
            <a:noFill/>
          </a:ln>
          <a:effectLst>
            <a:glow rad="139700">
              <a:schemeClr val="bg1">
                <a:alpha val="20000"/>
              </a:scheme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9" name="5-конечная звезда 28"/>
          <p:cNvSpPr/>
          <p:nvPr userDrawn="1"/>
        </p:nvSpPr>
        <p:spPr>
          <a:xfrm>
            <a:off x="2624323" y="3575454"/>
            <a:ext cx="147477" cy="141578"/>
          </a:xfrm>
          <a:prstGeom prst="star5">
            <a:avLst/>
          </a:prstGeom>
          <a:solidFill>
            <a:srgbClr val="FFAD09">
              <a:alpha val="96078"/>
            </a:srgbClr>
          </a:solidFill>
          <a:ln>
            <a:noFill/>
          </a:ln>
          <a:effectLst>
            <a:glow rad="139700">
              <a:schemeClr val="bg1">
                <a:alpha val="20000"/>
              </a:scheme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30" name="5-конечная звезда 29"/>
          <p:cNvSpPr/>
          <p:nvPr userDrawn="1"/>
        </p:nvSpPr>
        <p:spPr>
          <a:xfrm>
            <a:off x="7304843" y="6455774"/>
            <a:ext cx="147477" cy="141578"/>
          </a:xfrm>
          <a:prstGeom prst="star5">
            <a:avLst/>
          </a:prstGeom>
          <a:solidFill>
            <a:srgbClr val="FFAD09">
              <a:alpha val="96078"/>
            </a:srgbClr>
          </a:solidFill>
          <a:ln>
            <a:noFill/>
          </a:ln>
          <a:effectLst>
            <a:glow rad="139700">
              <a:schemeClr val="bg1">
                <a:alpha val="20000"/>
              </a:scheme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31" name="5-конечная звезда 30"/>
          <p:cNvSpPr/>
          <p:nvPr userDrawn="1"/>
        </p:nvSpPr>
        <p:spPr>
          <a:xfrm>
            <a:off x="1331640" y="767142"/>
            <a:ext cx="147477" cy="141578"/>
          </a:xfrm>
          <a:prstGeom prst="star5">
            <a:avLst/>
          </a:prstGeom>
          <a:solidFill>
            <a:srgbClr val="FFAD09">
              <a:alpha val="96078"/>
            </a:srgbClr>
          </a:solidFill>
          <a:ln>
            <a:noFill/>
          </a:ln>
          <a:effectLst>
            <a:glow rad="139700">
              <a:schemeClr val="bg1">
                <a:alpha val="20000"/>
              </a:scheme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32" name="5-конечная звезда 31"/>
          <p:cNvSpPr/>
          <p:nvPr userDrawn="1"/>
        </p:nvSpPr>
        <p:spPr>
          <a:xfrm>
            <a:off x="6440747" y="5157192"/>
            <a:ext cx="147477" cy="141578"/>
          </a:xfrm>
          <a:prstGeom prst="star5">
            <a:avLst/>
          </a:prstGeom>
          <a:solidFill>
            <a:schemeClr val="bg1">
              <a:alpha val="77000"/>
            </a:schemeClr>
          </a:solidFill>
          <a:ln>
            <a:noFill/>
          </a:ln>
          <a:effectLst>
            <a:glow rad="139700">
              <a:schemeClr val="bg1">
                <a:alpha val="20000"/>
              </a:scheme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33" name="5-конечная звезда 32"/>
          <p:cNvSpPr/>
          <p:nvPr userDrawn="1"/>
        </p:nvSpPr>
        <p:spPr>
          <a:xfrm>
            <a:off x="827584" y="116632"/>
            <a:ext cx="147477" cy="141578"/>
          </a:xfrm>
          <a:prstGeom prst="star5">
            <a:avLst/>
          </a:prstGeom>
          <a:solidFill>
            <a:schemeClr val="bg1">
              <a:alpha val="77000"/>
            </a:schemeClr>
          </a:solidFill>
          <a:ln>
            <a:noFill/>
          </a:ln>
          <a:effectLst>
            <a:glow rad="139700">
              <a:schemeClr val="bg1">
                <a:alpha val="20000"/>
              </a:scheme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34" name="5-конечная звезда 33"/>
          <p:cNvSpPr/>
          <p:nvPr userDrawn="1"/>
        </p:nvSpPr>
        <p:spPr>
          <a:xfrm>
            <a:off x="2334292" y="1484784"/>
            <a:ext cx="437508" cy="420008"/>
          </a:xfrm>
          <a:prstGeom prst="star5">
            <a:avLst/>
          </a:prstGeom>
          <a:solidFill>
            <a:schemeClr val="accent1">
              <a:lumMod val="20000"/>
              <a:lumOff val="80000"/>
              <a:alpha val="77000"/>
            </a:schemeClr>
          </a:solidFill>
          <a:ln>
            <a:noFill/>
          </a:ln>
          <a:effectLst>
            <a:glow rad="139700">
              <a:schemeClr val="bg1">
                <a:alpha val="20000"/>
              </a:scheme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35" name="5-конечная звезда 34"/>
          <p:cNvSpPr/>
          <p:nvPr userDrawn="1"/>
        </p:nvSpPr>
        <p:spPr>
          <a:xfrm rot="991530">
            <a:off x="5432738" y="5914520"/>
            <a:ext cx="685017" cy="582180"/>
          </a:xfrm>
          <a:prstGeom prst="star5">
            <a:avLst/>
          </a:prstGeom>
          <a:solidFill>
            <a:schemeClr val="accent1">
              <a:lumMod val="20000"/>
              <a:lumOff val="80000"/>
              <a:alpha val="77000"/>
            </a:schemeClr>
          </a:solidFill>
          <a:ln>
            <a:noFill/>
          </a:ln>
          <a:effectLst>
            <a:glow rad="139700">
              <a:schemeClr val="bg1">
                <a:alpha val="20000"/>
              </a:scheme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36" name="5-конечная звезда 35"/>
          <p:cNvSpPr/>
          <p:nvPr userDrawn="1"/>
        </p:nvSpPr>
        <p:spPr>
          <a:xfrm rot="16200000">
            <a:off x="6588224" y="6088681"/>
            <a:ext cx="304841" cy="292647"/>
          </a:xfrm>
          <a:prstGeom prst="star5">
            <a:avLst/>
          </a:prstGeom>
          <a:solidFill>
            <a:schemeClr val="tx2">
              <a:lumMod val="60000"/>
              <a:lumOff val="40000"/>
              <a:alpha val="77000"/>
            </a:schemeClr>
          </a:solidFill>
          <a:ln>
            <a:noFill/>
          </a:ln>
          <a:effectLst>
            <a:glow rad="1905000">
              <a:schemeClr val="bg1">
                <a:alpha val="28000"/>
              </a:scheme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0" name="5-конечная звезда 9"/>
          <p:cNvSpPr/>
          <p:nvPr userDrawn="1"/>
        </p:nvSpPr>
        <p:spPr>
          <a:xfrm>
            <a:off x="124272" y="5397072"/>
            <a:ext cx="450050" cy="432048"/>
          </a:xfrm>
          <a:prstGeom prst="star5">
            <a:avLst/>
          </a:prstGeom>
          <a:solidFill>
            <a:schemeClr val="bg1">
              <a:alpha val="77000"/>
            </a:schemeClr>
          </a:solidFill>
          <a:ln>
            <a:noFill/>
          </a:ln>
          <a:effectLst>
            <a:glow rad="1905000">
              <a:schemeClr val="bg1">
                <a:alpha val="34000"/>
              </a:scheme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38" name="5-конечная звезда 37"/>
          <p:cNvSpPr/>
          <p:nvPr userDrawn="1"/>
        </p:nvSpPr>
        <p:spPr>
          <a:xfrm>
            <a:off x="4059166" y="6000315"/>
            <a:ext cx="450050" cy="432048"/>
          </a:xfrm>
          <a:prstGeom prst="star5">
            <a:avLst/>
          </a:prstGeom>
          <a:solidFill>
            <a:schemeClr val="accent1">
              <a:lumMod val="40000"/>
              <a:lumOff val="60000"/>
              <a:alpha val="77000"/>
            </a:schemeClr>
          </a:solidFill>
          <a:ln>
            <a:noFill/>
          </a:ln>
          <a:effectLst>
            <a:glow rad="1905000">
              <a:schemeClr val="bg1">
                <a:alpha val="30000"/>
              </a:schemeClr>
            </a:glow>
            <a:softEdge rad="0"/>
          </a:effectLst>
          <a:scene3d>
            <a:camera prst="orthographicFront">
              <a:rot lat="0" lon="0" rev="120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40" name="5-конечная звезда 39"/>
          <p:cNvSpPr/>
          <p:nvPr userDrawn="1"/>
        </p:nvSpPr>
        <p:spPr>
          <a:xfrm>
            <a:off x="79955" y="1426627"/>
            <a:ext cx="494367" cy="474593"/>
          </a:xfrm>
          <a:prstGeom prst="star5">
            <a:avLst/>
          </a:prstGeom>
          <a:solidFill>
            <a:schemeClr val="accent1">
              <a:lumMod val="75000"/>
              <a:alpha val="77000"/>
            </a:schemeClr>
          </a:solidFill>
          <a:ln>
            <a:noFill/>
          </a:ln>
          <a:effectLst>
            <a:glow rad="139700">
              <a:schemeClr val="bg1">
                <a:alpha val="20000"/>
              </a:scheme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41" name="5-конечная звезда 40"/>
          <p:cNvSpPr/>
          <p:nvPr userDrawn="1"/>
        </p:nvSpPr>
        <p:spPr>
          <a:xfrm rot="19752810">
            <a:off x="183704" y="-93372"/>
            <a:ext cx="437508" cy="420008"/>
          </a:xfrm>
          <a:prstGeom prst="star5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  <a:effectLst>
            <a:glow rad="139700">
              <a:schemeClr val="bg1">
                <a:alpha val="20000"/>
              </a:scheme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45987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repeatCount="indefinite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7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7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7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repeatCount="indefinite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3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3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3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repeatCount="indefinite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2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2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repeatCount="indefinite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2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2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1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1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repeatCount="indefinite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1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1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3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3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3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repeatCount="indefinite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2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2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2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repeatCount="indefinite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1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1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repeatCount="indefinite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1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12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16" repeatCount="indefinite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6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6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6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53" presetClass="entr" presetSubtype="16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1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1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53" presetClass="entr" presetSubtype="16" repeatCount="indefinite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1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1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53" presetClass="entr" presetSubtype="16" repeatCount="indefinite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4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4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4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53" presetClass="entr" presetSubtype="16" repeatCount="indefinite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2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2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2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53" presetClass="entr" presetSubtype="16" repeatCount="indefinite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53" presetClass="entr" presetSubtype="16" repeatCount="indefinite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2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2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9" dur="2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53" presetClass="entr" presetSubtype="16" repeatCount="indefinite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2" dur="17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17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4" dur="17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53" presetClass="entr" presetSubtype="16" repeatCount="indefinite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3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3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9" dur="3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53" presetClass="entr" presetSubtype="16" repeatCount="indefinite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2" dur="27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27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4" dur="27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5" presetID="10" presetClass="entr" presetSubtype="0" repeatCount="indefinite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2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8" presetID="53" presetClass="entr" presetSubtype="16" repeatCount="indefinite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0" dur="7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7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2" dur="7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3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" dur="37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6" presetID="53" presetClass="entr" presetSubtype="16" repeatCount="indefinite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8" dur="3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3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0" dur="3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1" grpId="0" animBg="1"/>
      <p:bldP spid="12" grpId="0" animBg="1"/>
      <p:bldP spid="13" grpId="0" animBg="1"/>
      <p:bldP spid="15" grpId="0" animBg="1"/>
      <p:bldP spid="16" grpId="0" animBg="1"/>
      <p:bldP spid="17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10" grpId="0" animBg="1"/>
      <p:bldP spid="38" grpId="0" animBg="1"/>
      <p:bldP spid="40" grpId="0" animBg="1"/>
      <p:bldP spid="41" grpId="0" animBg="1"/>
    </p:bldLst>
  </p:timing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Font typeface="Wingdings" pitchFamily="2" charset="2"/>
              <a:buChar char="§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914400" indent="-457200">
              <a:buSzPct val="70000"/>
              <a:buFont typeface="Wingdings" pitchFamily="2" charset="2"/>
              <a:buChar char="ü"/>
              <a:defRPr>
                <a:solidFill>
                  <a:schemeClr val="tx2">
                    <a:lumMod val="50000"/>
                  </a:schemeClr>
                </a:solidFill>
              </a:defRPr>
            </a:lvl2pPr>
            <a:lvl3pPr marL="1143000" indent="-228600">
              <a:buFont typeface="Calibri" pitchFamily="34" charset="0"/>
              <a:buChar char="*"/>
              <a:defRPr>
                <a:solidFill>
                  <a:schemeClr val="tx2">
                    <a:lumMod val="50000"/>
                  </a:schemeClr>
                </a:solidFill>
              </a:defRPr>
            </a:lvl3pPr>
            <a:lvl4pPr>
              <a:defRPr>
                <a:solidFill>
                  <a:schemeClr val="tx2">
                    <a:lumMod val="50000"/>
                  </a:schemeClr>
                </a:solidFill>
              </a:defRPr>
            </a:lvl4pPr>
            <a:lvl5pPr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17C208-3932-4B66-B20E-5E08477FAA2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05.10.2016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39DF62-EAE9-40B7-923A-DB40C43553B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98744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17C208-3932-4B66-B20E-5E08477FAA2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05.10.2016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39DF62-EAE9-40B7-923A-DB40C43553B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3708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17C208-3932-4B66-B20E-5E08477FAA2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05.10.2016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39DF62-EAE9-40B7-923A-DB40C43553B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5052672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17C208-3932-4B66-B20E-5E08477FAA2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05.10.2016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39DF62-EAE9-40B7-923A-DB40C43553B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3387188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17C208-3932-4B66-B20E-5E08477FAA2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05.10.2016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39DF62-EAE9-40B7-923A-DB40C43553B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39227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86AC5A-7BBF-4D94-9605-B174E88BA5CD}" type="datetimeFigureOut">
              <a:rPr lang="ru-RU" smtClean="0"/>
              <a:t>05.10.2016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348165-B9AA-4154-A62B-015145949A7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5372503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17C208-3932-4B66-B20E-5E08477FAA2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05.10.2016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39DF62-EAE9-40B7-923A-DB40C43553B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001143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17C208-3932-4B66-B20E-5E08477FAA2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05.10.2016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39DF62-EAE9-40B7-923A-DB40C43553B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5463679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17C208-3932-4B66-B20E-5E08477FAA2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05.10.2016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39DF62-EAE9-40B7-923A-DB40C43553B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8582184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17C208-3932-4B66-B20E-5E08477FAA2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05.10.2016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39DF62-EAE9-40B7-923A-DB40C43553B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9289244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17C208-3932-4B66-B20E-5E08477FAA2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05.10.2016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39DF62-EAE9-40B7-923A-DB40C43553B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5594953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17C208-3932-4B66-B20E-5E08477FAA2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05.10.2016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39DF62-EAE9-40B7-923A-DB40C43553B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 b="1" cap="none" spc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>
            <a:lvl1pPr marL="0" indent="0" algn="ctr">
              <a:buNone/>
              <a:defRPr b="1" cap="none" spc="15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8" name="5-конечная звезда 7"/>
          <p:cNvSpPr/>
          <p:nvPr userDrawn="1"/>
        </p:nvSpPr>
        <p:spPr>
          <a:xfrm>
            <a:off x="107504" y="457152"/>
            <a:ext cx="589908" cy="566312"/>
          </a:xfrm>
          <a:prstGeom prst="star5">
            <a:avLst/>
          </a:prstGeom>
          <a:solidFill>
            <a:schemeClr val="bg1">
              <a:alpha val="77000"/>
            </a:schemeClr>
          </a:solidFill>
          <a:ln>
            <a:noFill/>
          </a:ln>
          <a:effectLst>
            <a:glow rad="139700">
              <a:schemeClr val="bg1">
                <a:alpha val="20000"/>
              </a:schemeClr>
            </a:glow>
            <a:softEdge rad="0"/>
          </a:effectLst>
          <a:scene3d>
            <a:camera prst="orthographicFront">
              <a:rot lat="0" lon="0" rev="20999999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9" name="5-конечная звезда 8"/>
          <p:cNvSpPr/>
          <p:nvPr userDrawn="1"/>
        </p:nvSpPr>
        <p:spPr>
          <a:xfrm>
            <a:off x="971600" y="5308816"/>
            <a:ext cx="292109" cy="280424"/>
          </a:xfrm>
          <a:prstGeom prst="star5">
            <a:avLst/>
          </a:prstGeom>
          <a:solidFill>
            <a:srgbClr val="FFAD09">
              <a:alpha val="98039"/>
            </a:srgbClr>
          </a:solidFill>
          <a:ln>
            <a:noFill/>
          </a:ln>
          <a:effectLst>
            <a:glow rad="1905000">
              <a:schemeClr val="bg1">
                <a:alpha val="8000"/>
              </a:scheme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1" name="5-конечная звезда 10"/>
          <p:cNvSpPr/>
          <p:nvPr userDrawn="1"/>
        </p:nvSpPr>
        <p:spPr>
          <a:xfrm>
            <a:off x="2453613" y="5361549"/>
            <a:ext cx="462203" cy="443715"/>
          </a:xfrm>
          <a:prstGeom prst="star5">
            <a:avLst/>
          </a:prstGeom>
          <a:solidFill>
            <a:schemeClr val="tx2">
              <a:lumMod val="60000"/>
              <a:lumOff val="40000"/>
              <a:alpha val="77000"/>
            </a:schemeClr>
          </a:solidFill>
          <a:ln>
            <a:noFill/>
          </a:ln>
          <a:effectLst>
            <a:glow rad="1905000">
              <a:schemeClr val="bg1">
                <a:alpha val="28000"/>
              </a:schemeClr>
            </a:glow>
            <a:softEdge rad="0"/>
          </a:effectLst>
          <a:scene3d>
            <a:camera prst="orthographicFront">
              <a:rot lat="0" lon="0" rev="60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2" name="5-конечная звезда 11"/>
          <p:cNvSpPr/>
          <p:nvPr userDrawn="1"/>
        </p:nvSpPr>
        <p:spPr>
          <a:xfrm>
            <a:off x="1331005" y="4532976"/>
            <a:ext cx="450050" cy="432048"/>
          </a:xfrm>
          <a:prstGeom prst="star5">
            <a:avLst/>
          </a:prstGeom>
          <a:solidFill>
            <a:schemeClr val="accent1">
              <a:lumMod val="40000"/>
              <a:lumOff val="60000"/>
              <a:alpha val="77000"/>
            </a:schemeClr>
          </a:solidFill>
          <a:ln>
            <a:noFill/>
          </a:ln>
          <a:effectLst>
            <a:glow rad="1905000">
              <a:schemeClr val="bg1">
                <a:alpha val="30000"/>
              </a:schemeClr>
            </a:glow>
            <a:softEdge rad="0"/>
          </a:effectLst>
          <a:scene3d>
            <a:camera prst="orthographicFront">
              <a:rot lat="0" lon="0" rev="120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3" name="5-конечная звезда 12"/>
          <p:cNvSpPr/>
          <p:nvPr userDrawn="1"/>
        </p:nvSpPr>
        <p:spPr>
          <a:xfrm>
            <a:off x="1319290" y="194507"/>
            <a:ext cx="461765" cy="443295"/>
          </a:xfrm>
          <a:prstGeom prst="star5">
            <a:avLst/>
          </a:prstGeom>
          <a:solidFill>
            <a:schemeClr val="bg1">
              <a:alpha val="86000"/>
            </a:schemeClr>
          </a:solidFill>
          <a:ln>
            <a:noFill/>
          </a:ln>
          <a:effectLst>
            <a:glow rad="139700">
              <a:schemeClr val="bg1">
                <a:alpha val="20000"/>
              </a:schemeClr>
            </a:glow>
            <a:softEdge rad="0"/>
          </a:effectLst>
          <a:scene3d>
            <a:camera prst="orthographicFront">
              <a:rot lat="0" lon="0" rev="19499999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5" name="5-конечная звезда 14"/>
          <p:cNvSpPr/>
          <p:nvPr userDrawn="1"/>
        </p:nvSpPr>
        <p:spPr>
          <a:xfrm>
            <a:off x="1319290" y="1988840"/>
            <a:ext cx="461765" cy="443295"/>
          </a:xfrm>
          <a:prstGeom prst="star5">
            <a:avLst/>
          </a:prstGeom>
          <a:solidFill>
            <a:schemeClr val="accent1">
              <a:lumMod val="40000"/>
              <a:lumOff val="60000"/>
              <a:alpha val="77000"/>
            </a:schemeClr>
          </a:solidFill>
          <a:ln>
            <a:noFill/>
          </a:ln>
          <a:effectLst>
            <a:glow rad="139700">
              <a:schemeClr val="bg1">
                <a:alpha val="20000"/>
              </a:scheme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6" name="5-конечная звезда 15"/>
          <p:cNvSpPr/>
          <p:nvPr userDrawn="1"/>
        </p:nvSpPr>
        <p:spPr>
          <a:xfrm>
            <a:off x="2695715" y="5118642"/>
            <a:ext cx="220101" cy="211297"/>
          </a:xfrm>
          <a:prstGeom prst="star5">
            <a:avLst/>
          </a:prstGeom>
          <a:solidFill>
            <a:schemeClr val="accent1">
              <a:lumMod val="75000"/>
              <a:alpha val="77000"/>
            </a:schemeClr>
          </a:solidFill>
          <a:ln>
            <a:noFill/>
          </a:ln>
          <a:effectLst>
            <a:glow rad="139700">
              <a:schemeClr val="bg1">
                <a:alpha val="20000"/>
              </a:schemeClr>
            </a:glow>
            <a:softEdge rad="0"/>
          </a:effectLst>
          <a:scene3d>
            <a:camera prst="orthographicFront">
              <a:rot lat="0" lon="0" rev="240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7" name="5-конечная звезда 16"/>
          <p:cNvSpPr/>
          <p:nvPr userDrawn="1"/>
        </p:nvSpPr>
        <p:spPr>
          <a:xfrm>
            <a:off x="669863" y="3891110"/>
            <a:ext cx="437508" cy="420008"/>
          </a:xfrm>
          <a:prstGeom prst="star5">
            <a:avLst/>
          </a:prstGeom>
          <a:solidFill>
            <a:schemeClr val="accent1">
              <a:lumMod val="20000"/>
              <a:lumOff val="80000"/>
              <a:alpha val="77000"/>
            </a:schemeClr>
          </a:solidFill>
          <a:ln>
            <a:noFill/>
          </a:ln>
          <a:effectLst>
            <a:glow rad="139700">
              <a:schemeClr val="bg1">
                <a:alpha val="20000"/>
              </a:scheme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9" name="5-конечная звезда 18"/>
          <p:cNvSpPr/>
          <p:nvPr userDrawn="1"/>
        </p:nvSpPr>
        <p:spPr>
          <a:xfrm>
            <a:off x="903557" y="6071756"/>
            <a:ext cx="322471" cy="309572"/>
          </a:xfrm>
          <a:prstGeom prst="star5">
            <a:avLst/>
          </a:prstGeom>
          <a:solidFill>
            <a:schemeClr val="accent1">
              <a:lumMod val="40000"/>
              <a:lumOff val="60000"/>
              <a:alpha val="77000"/>
            </a:schemeClr>
          </a:solidFill>
          <a:ln>
            <a:noFill/>
          </a:ln>
          <a:effectLst>
            <a:glow rad="1905000">
              <a:schemeClr val="bg1">
                <a:alpha val="30000"/>
              </a:scheme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0" name="5-конечная звезда 19"/>
          <p:cNvSpPr/>
          <p:nvPr userDrawn="1"/>
        </p:nvSpPr>
        <p:spPr>
          <a:xfrm>
            <a:off x="1172511" y="3190664"/>
            <a:ext cx="328047" cy="314925"/>
          </a:xfrm>
          <a:prstGeom prst="star5">
            <a:avLst/>
          </a:prstGeom>
          <a:solidFill>
            <a:schemeClr val="accent1">
              <a:lumMod val="40000"/>
              <a:lumOff val="60000"/>
              <a:alpha val="77000"/>
            </a:schemeClr>
          </a:solidFill>
          <a:ln>
            <a:noFill/>
          </a:ln>
          <a:effectLst>
            <a:glow rad="1905000">
              <a:schemeClr val="bg1">
                <a:alpha val="30000"/>
              </a:scheme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1" name="5-конечная звезда 20"/>
          <p:cNvSpPr/>
          <p:nvPr userDrawn="1"/>
        </p:nvSpPr>
        <p:spPr>
          <a:xfrm>
            <a:off x="1093509" y="968146"/>
            <a:ext cx="238131" cy="228606"/>
          </a:xfrm>
          <a:prstGeom prst="star5">
            <a:avLst/>
          </a:prstGeom>
          <a:solidFill>
            <a:schemeClr val="accent1">
              <a:lumMod val="40000"/>
              <a:lumOff val="60000"/>
              <a:alpha val="77000"/>
            </a:schemeClr>
          </a:solidFill>
          <a:ln>
            <a:noFill/>
          </a:ln>
          <a:effectLst>
            <a:glow rad="1905000">
              <a:schemeClr val="bg1">
                <a:alpha val="30000"/>
              </a:scheme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2" name="5-конечная звезда 21"/>
          <p:cNvSpPr/>
          <p:nvPr userDrawn="1"/>
        </p:nvSpPr>
        <p:spPr>
          <a:xfrm>
            <a:off x="2076520" y="1166685"/>
            <a:ext cx="147477" cy="141578"/>
          </a:xfrm>
          <a:prstGeom prst="star5">
            <a:avLst/>
          </a:prstGeom>
          <a:solidFill>
            <a:schemeClr val="accent1">
              <a:lumMod val="75000"/>
              <a:alpha val="77000"/>
            </a:schemeClr>
          </a:solidFill>
          <a:ln>
            <a:noFill/>
          </a:ln>
          <a:effectLst>
            <a:glow rad="139700">
              <a:schemeClr val="bg1">
                <a:alpha val="20000"/>
              </a:scheme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3" name="5-конечная звезда 22"/>
          <p:cNvSpPr/>
          <p:nvPr userDrawn="1"/>
        </p:nvSpPr>
        <p:spPr>
          <a:xfrm>
            <a:off x="522386" y="4905206"/>
            <a:ext cx="294954" cy="283156"/>
          </a:xfrm>
          <a:prstGeom prst="star5">
            <a:avLst/>
          </a:prstGeom>
          <a:solidFill>
            <a:schemeClr val="accent1">
              <a:lumMod val="75000"/>
              <a:alpha val="77000"/>
            </a:schemeClr>
          </a:solidFill>
          <a:ln>
            <a:noFill/>
          </a:ln>
          <a:effectLst>
            <a:glow rad="139700">
              <a:schemeClr val="bg1">
                <a:alpha val="20000"/>
              </a:scheme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4" name="5-конечная звезда 23"/>
          <p:cNvSpPr/>
          <p:nvPr userDrawn="1"/>
        </p:nvSpPr>
        <p:spPr>
          <a:xfrm rot="5400000">
            <a:off x="1633578" y="3644435"/>
            <a:ext cx="294954" cy="283156"/>
          </a:xfrm>
          <a:prstGeom prst="star5">
            <a:avLst/>
          </a:prstGeom>
          <a:solidFill>
            <a:schemeClr val="accent1">
              <a:lumMod val="75000"/>
              <a:alpha val="77000"/>
            </a:schemeClr>
          </a:solidFill>
          <a:ln>
            <a:noFill/>
          </a:ln>
          <a:effectLst>
            <a:glow rad="139700">
              <a:schemeClr val="bg1">
                <a:alpha val="20000"/>
              </a:scheme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5" name="5-конечная звезда 24"/>
          <p:cNvSpPr/>
          <p:nvPr userDrawn="1"/>
        </p:nvSpPr>
        <p:spPr>
          <a:xfrm>
            <a:off x="3084206" y="6432363"/>
            <a:ext cx="147477" cy="141578"/>
          </a:xfrm>
          <a:prstGeom prst="star5">
            <a:avLst/>
          </a:prstGeom>
          <a:solidFill>
            <a:schemeClr val="bg1">
              <a:alpha val="77000"/>
            </a:schemeClr>
          </a:solidFill>
          <a:ln>
            <a:noFill/>
          </a:ln>
          <a:effectLst>
            <a:glow rad="139700">
              <a:schemeClr val="bg1">
                <a:alpha val="20000"/>
              </a:scheme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6" name="5-конечная звезда 25"/>
          <p:cNvSpPr/>
          <p:nvPr userDrawn="1"/>
        </p:nvSpPr>
        <p:spPr>
          <a:xfrm>
            <a:off x="2017675" y="416154"/>
            <a:ext cx="147477" cy="141578"/>
          </a:xfrm>
          <a:prstGeom prst="star5">
            <a:avLst/>
          </a:prstGeom>
          <a:solidFill>
            <a:schemeClr val="accent1">
              <a:lumMod val="75000"/>
              <a:alpha val="77000"/>
            </a:schemeClr>
          </a:solidFill>
          <a:ln>
            <a:noFill/>
          </a:ln>
          <a:effectLst>
            <a:glow rad="139700">
              <a:schemeClr val="bg1">
                <a:alpha val="20000"/>
              </a:scheme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7" name="5-конечная звезда 26"/>
          <p:cNvSpPr/>
          <p:nvPr userDrawn="1"/>
        </p:nvSpPr>
        <p:spPr>
          <a:xfrm>
            <a:off x="3233197" y="4409890"/>
            <a:ext cx="147477" cy="141578"/>
          </a:xfrm>
          <a:prstGeom prst="star5">
            <a:avLst/>
          </a:prstGeom>
          <a:solidFill>
            <a:schemeClr val="bg1">
              <a:alpha val="77000"/>
            </a:schemeClr>
          </a:solidFill>
          <a:ln>
            <a:noFill/>
          </a:ln>
          <a:effectLst>
            <a:glow rad="139700">
              <a:schemeClr val="bg1">
                <a:alpha val="20000"/>
              </a:scheme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8" name="5-конечная звезда 27"/>
          <p:cNvSpPr/>
          <p:nvPr userDrawn="1"/>
        </p:nvSpPr>
        <p:spPr>
          <a:xfrm>
            <a:off x="210926" y="3049086"/>
            <a:ext cx="147477" cy="141578"/>
          </a:xfrm>
          <a:prstGeom prst="star5">
            <a:avLst/>
          </a:prstGeom>
          <a:solidFill>
            <a:schemeClr val="bg1">
              <a:alpha val="77000"/>
            </a:schemeClr>
          </a:solidFill>
          <a:ln>
            <a:noFill/>
          </a:ln>
          <a:effectLst>
            <a:glow rad="139700">
              <a:schemeClr val="bg1">
                <a:alpha val="20000"/>
              </a:scheme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9" name="5-конечная звезда 28"/>
          <p:cNvSpPr/>
          <p:nvPr userDrawn="1"/>
        </p:nvSpPr>
        <p:spPr>
          <a:xfrm>
            <a:off x="2624323" y="3575454"/>
            <a:ext cx="147477" cy="141578"/>
          </a:xfrm>
          <a:prstGeom prst="star5">
            <a:avLst/>
          </a:prstGeom>
          <a:solidFill>
            <a:srgbClr val="FFAD09">
              <a:alpha val="96078"/>
            </a:srgbClr>
          </a:solidFill>
          <a:ln>
            <a:noFill/>
          </a:ln>
          <a:effectLst>
            <a:glow rad="139700">
              <a:schemeClr val="bg1">
                <a:alpha val="20000"/>
              </a:scheme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30" name="5-конечная звезда 29"/>
          <p:cNvSpPr/>
          <p:nvPr userDrawn="1"/>
        </p:nvSpPr>
        <p:spPr>
          <a:xfrm>
            <a:off x="7304843" y="6455774"/>
            <a:ext cx="147477" cy="141578"/>
          </a:xfrm>
          <a:prstGeom prst="star5">
            <a:avLst/>
          </a:prstGeom>
          <a:solidFill>
            <a:srgbClr val="FFAD09">
              <a:alpha val="96078"/>
            </a:srgbClr>
          </a:solidFill>
          <a:ln>
            <a:noFill/>
          </a:ln>
          <a:effectLst>
            <a:glow rad="139700">
              <a:schemeClr val="bg1">
                <a:alpha val="20000"/>
              </a:scheme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31" name="5-конечная звезда 30"/>
          <p:cNvSpPr/>
          <p:nvPr userDrawn="1"/>
        </p:nvSpPr>
        <p:spPr>
          <a:xfrm>
            <a:off x="1331640" y="767142"/>
            <a:ext cx="147477" cy="141578"/>
          </a:xfrm>
          <a:prstGeom prst="star5">
            <a:avLst/>
          </a:prstGeom>
          <a:solidFill>
            <a:srgbClr val="FFAD09">
              <a:alpha val="96078"/>
            </a:srgbClr>
          </a:solidFill>
          <a:ln>
            <a:noFill/>
          </a:ln>
          <a:effectLst>
            <a:glow rad="139700">
              <a:schemeClr val="bg1">
                <a:alpha val="20000"/>
              </a:scheme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32" name="5-конечная звезда 31"/>
          <p:cNvSpPr/>
          <p:nvPr userDrawn="1"/>
        </p:nvSpPr>
        <p:spPr>
          <a:xfrm>
            <a:off x="6440747" y="5157192"/>
            <a:ext cx="147477" cy="141578"/>
          </a:xfrm>
          <a:prstGeom prst="star5">
            <a:avLst/>
          </a:prstGeom>
          <a:solidFill>
            <a:schemeClr val="bg1">
              <a:alpha val="77000"/>
            </a:schemeClr>
          </a:solidFill>
          <a:ln>
            <a:noFill/>
          </a:ln>
          <a:effectLst>
            <a:glow rad="139700">
              <a:schemeClr val="bg1">
                <a:alpha val="20000"/>
              </a:scheme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33" name="5-конечная звезда 32"/>
          <p:cNvSpPr/>
          <p:nvPr userDrawn="1"/>
        </p:nvSpPr>
        <p:spPr>
          <a:xfrm>
            <a:off x="827584" y="116632"/>
            <a:ext cx="147477" cy="141578"/>
          </a:xfrm>
          <a:prstGeom prst="star5">
            <a:avLst/>
          </a:prstGeom>
          <a:solidFill>
            <a:schemeClr val="bg1">
              <a:alpha val="77000"/>
            </a:schemeClr>
          </a:solidFill>
          <a:ln>
            <a:noFill/>
          </a:ln>
          <a:effectLst>
            <a:glow rad="139700">
              <a:schemeClr val="bg1">
                <a:alpha val="20000"/>
              </a:scheme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34" name="5-конечная звезда 33"/>
          <p:cNvSpPr/>
          <p:nvPr userDrawn="1"/>
        </p:nvSpPr>
        <p:spPr>
          <a:xfrm>
            <a:off x="2334292" y="1484784"/>
            <a:ext cx="437508" cy="420008"/>
          </a:xfrm>
          <a:prstGeom prst="star5">
            <a:avLst/>
          </a:prstGeom>
          <a:solidFill>
            <a:schemeClr val="accent1">
              <a:lumMod val="20000"/>
              <a:lumOff val="80000"/>
              <a:alpha val="77000"/>
            </a:schemeClr>
          </a:solidFill>
          <a:ln>
            <a:noFill/>
          </a:ln>
          <a:effectLst>
            <a:glow rad="139700">
              <a:schemeClr val="bg1">
                <a:alpha val="20000"/>
              </a:scheme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35" name="5-конечная звезда 34"/>
          <p:cNvSpPr/>
          <p:nvPr userDrawn="1"/>
        </p:nvSpPr>
        <p:spPr>
          <a:xfrm rot="991530">
            <a:off x="5432738" y="5914520"/>
            <a:ext cx="685017" cy="582180"/>
          </a:xfrm>
          <a:prstGeom prst="star5">
            <a:avLst/>
          </a:prstGeom>
          <a:solidFill>
            <a:schemeClr val="accent1">
              <a:lumMod val="20000"/>
              <a:lumOff val="80000"/>
              <a:alpha val="77000"/>
            </a:schemeClr>
          </a:solidFill>
          <a:ln>
            <a:noFill/>
          </a:ln>
          <a:effectLst>
            <a:glow rad="139700">
              <a:schemeClr val="bg1">
                <a:alpha val="20000"/>
              </a:scheme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36" name="5-конечная звезда 35"/>
          <p:cNvSpPr/>
          <p:nvPr userDrawn="1"/>
        </p:nvSpPr>
        <p:spPr>
          <a:xfrm rot="16200000">
            <a:off x="6588224" y="6088681"/>
            <a:ext cx="304841" cy="292647"/>
          </a:xfrm>
          <a:prstGeom prst="star5">
            <a:avLst/>
          </a:prstGeom>
          <a:solidFill>
            <a:schemeClr val="tx2">
              <a:lumMod val="60000"/>
              <a:lumOff val="40000"/>
              <a:alpha val="77000"/>
            </a:schemeClr>
          </a:solidFill>
          <a:ln>
            <a:noFill/>
          </a:ln>
          <a:effectLst>
            <a:glow rad="1905000">
              <a:schemeClr val="bg1">
                <a:alpha val="28000"/>
              </a:scheme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0" name="5-конечная звезда 9"/>
          <p:cNvSpPr/>
          <p:nvPr userDrawn="1"/>
        </p:nvSpPr>
        <p:spPr>
          <a:xfrm>
            <a:off x="124272" y="5397072"/>
            <a:ext cx="450050" cy="432048"/>
          </a:xfrm>
          <a:prstGeom prst="star5">
            <a:avLst/>
          </a:prstGeom>
          <a:solidFill>
            <a:schemeClr val="bg1">
              <a:alpha val="77000"/>
            </a:schemeClr>
          </a:solidFill>
          <a:ln>
            <a:noFill/>
          </a:ln>
          <a:effectLst>
            <a:glow rad="1905000">
              <a:schemeClr val="bg1">
                <a:alpha val="34000"/>
              </a:scheme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38" name="5-конечная звезда 37"/>
          <p:cNvSpPr/>
          <p:nvPr userDrawn="1"/>
        </p:nvSpPr>
        <p:spPr>
          <a:xfrm>
            <a:off x="4059166" y="6000315"/>
            <a:ext cx="450050" cy="432048"/>
          </a:xfrm>
          <a:prstGeom prst="star5">
            <a:avLst/>
          </a:prstGeom>
          <a:solidFill>
            <a:schemeClr val="accent1">
              <a:lumMod val="40000"/>
              <a:lumOff val="60000"/>
              <a:alpha val="77000"/>
            </a:schemeClr>
          </a:solidFill>
          <a:ln>
            <a:noFill/>
          </a:ln>
          <a:effectLst>
            <a:glow rad="1905000">
              <a:schemeClr val="bg1">
                <a:alpha val="30000"/>
              </a:schemeClr>
            </a:glow>
            <a:softEdge rad="0"/>
          </a:effectLst>
          <a:scene3d>
            <a:camera prst="orthographicFront">
              <a:rot lat="0" lon="0" rev="120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40" name="5-конечная звезда 39"/>
          <p:cNvSpPr/>
          <p:nvPr userDrawn="1"/>
        </p:nvSpPr>
        <p:spPr>
          <a:xfrm>
            <a:off x="79955" y="1426627"/>
            <a:ext cx="494367" cy="474593"/>
          </a:xfrm>
          <a:prstGeom prst="star5">
            <a:avLst/>
          </a:prstGeom>
          <a:solidFill>
            <a:schemeClr val="accent1">
              <a:lumMod val="75000"/>
              <a:alpha val="77000"/>
            </a:schemeClr>
          </a:solidFill>
          <a:ln>
            <a:noFill/>
          </a:ln>
          <a:effectLst>
            <a:glow rad="139700">
              <a:schemeClr val="bg1">
                <a:alpha val="20000"/>
              </a:scheme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41" name="5-конечная звезда 40"/>
          <p:cNvSpPr/>
          <p:nvPr userDrawn="1"/>
        </p:nvSpPr>
        <p:spPr>
          <a:xfrm rot="19752810">
            <a:off x="183704" y="-93372"/>
            <a:ext cx="437508" cy="420008"/>
          </a:xfrm>
          <a:prstGeom prst="star5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  <a:effectLst>
            <a:glow rad="139700">
              <a:schemeClr val="bg1">
                <a:alpha val="20000"/>
              </a:scheme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45987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repeatCount="indefinite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7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7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7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repeatCount="indefinite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3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3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3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repeatCount="indefinite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2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2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repeatCount="indefinite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2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2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1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1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repeatCount="indefinite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1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1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3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3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3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repeatCount="indefinite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2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2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2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repeatCount="indefinite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1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1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repeatCount="indefinite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1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12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16" repeatCount="indefinite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6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6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6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53" presetClass="entr" presetSubtype="16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1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1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53" presetClass="entr" presetSubtype="16" repeatCount="indefinite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1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1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53" presetClass="entr" presetSubtype="16" repeatCount="indefinite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4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4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4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53" presetClass="entr" presetSubtype="16" repeatCount="indefinite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2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2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2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53" presetClass="entr" presetSubtype="16" repeatCount="indefinite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53" presetClass="entr" presetSubtype="16" repeatCount="indefinite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2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2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9" dur="2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53" presetClass="entr" presetSubtype="16" repeatCount="indefinite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2" dur="17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17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4" dur="17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53" presetClass="entr" presetSubtype="16" repeatCount="indefinite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3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3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9" dur="3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53" presetClass="entr" presetSubtype="16" repeatCount="indefinite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2" dur="27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27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4" dur="27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5" presetID="10" presetClass="entr" presetSubtype="0" repeatCount="indefinite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2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8" presetID="53" presetClass="entr" presetSubtype="16" repeatCount="indefinite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0" dur="7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7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2" dur="7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3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" dur="37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6" presetID="53" presetClass="entr" presetSubtype="16" repeatCount="indefinite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8" dur="3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3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0" dur="3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1" grpId="0" animBg="1"/>
      <p:bldP spid="12" grpId="0" animBg="1"/>
      <p:bldP spid="13" grpId="0" animBg="1"/>
      <p:bldP spid="15" grpId="0" animBg="1"/>
      <p:bldP spid="16" grpId="0" animBg="1"/>
      <p:bldP spid="17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10" grpId="0" animBg="1"/>
      <p:bldP spid="38" grpId="0" animBg="1"/>
      <p:bldP spid="40" grpId="0" animBg="1"/>
      <p:bldP spid="41" grpId="0" animBg="1"/>
    </p:bldLst>
  </p:timing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Font typeface="Wingdings" pitchFamily="2" charset="2"/>
              <a:buChar char="§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914400" indent="-457200">
              <a:buSzPct val="70000"/>
              <a:buFont typeface="Wingdings" pitchFamily="2" charset="2"/>
              <a:buChar char="ü"/>
              <a:defRPr>
                <a:solidFill>
                  <a:schemeClr val="tx2">
                    <a:lumMod val="50000"/>
                  </a:schemeClr>
                </a:solidFill>
              </a:defRPr>
            </a:lvl2pPr>
            <a:lvl3pPr marL="1143000" indent="-228600">
              <a:buFont typeface="Calibri" pitchFamily="34" charset="0"/>
              <a:buChar char="*"/>
              <a:defRPr>
                <a:solidFill>
                  <a:schemeClr val="tx2">
                    <a:lumMod val="50000"/>
                  </a:schemeClr>
                </a:solidFill>
              </a:defRPr>
            </a:lvl3pPr>
            <a:lvl4pPr>
              <a:defRPr>
                <a:solidFill>
                  <a:schemeClr val="tx2">
                    <a:lumMod val="50000"/>
                  </a:schemeClr>
                </a:solidFill>
              </a:defRPr>
            </a:lvl4pPr>
            <a:lvl5pPr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17C208-3932-4B66-B20E-5E08477FAA2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05.10.2016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39DF62-EAE9-40B7-923A-DB40C43553B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98744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17C208-3932-4B66-B20E-5E08477FAA2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05.10.2016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39DF62-EAE9-40B7-923A-DB40C43553B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3708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17C208-3932-4B66-B20E-5E08477FAA2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05.10.2016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39DF62-EAE9-40B7-923A-DB40C43553B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5052672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17C208-3932-4B66-B20E-5E08477FAA2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05.10.2016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39DF62-EAE9-40B7-923A-DB40C43553B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33871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86AC5A-7BBF-4D94-9605-B174E88BA5CD}" type="datetimeFigureOut">
              <a:rPr lang="ru-RU" smtClean="0"/>
              <a:t>05.10.2016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348165-B9AA-4154-A62B-015145949A7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1581906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17C208-3932-4B66-B20E-5E08477FAA2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05.10.2016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39DF62-EAE9-40B7-923A-DB40C43553B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3922752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17C208-3932-4B66-B20E-5E08477FAA2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05.10.2016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39DF62-EAE9-40B7-923A-DB40C43553B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001143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17C208-3932-4B66-B20E-5E08477FAA2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05.10.2016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39DF62-EAE9-40B7-923A-DB40C43553B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5463679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17C208-3932-4B66-B20E-5E08477FAA2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05.10.2016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39DF62-EAE9-40B7-923A-DB40C43553B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8582184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17C208-3932-4B66-B20E-5E08477FAA2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05.10.2016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39DF62-EAE9-40B7-923A-DB40C43553B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9289244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17C208-3932-4B66-B20E-5E08477FAA2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05.10.2016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39DF62-EAE9-40B7-923A-DB40C43553B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55949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86AC5A-7BBF-4D94-9605-B174E88BA5CD}" type="datetimeFigureOut">
              <a:rPr lang="ru-RU" smtClean="0"/>
              <a:t>05.10.2016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348165-B9AA-4154-A62B-015145949A7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50597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86AC5A-7BBF-4D94-9605-B174E88BA5CD}" type="datetimeFigureOut">
              <a:rPr lang="ru-RU" smtClean="0"/>
              <a:t>05.10.2016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348165-B9AA-4154-A62B-015145949A7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9566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86AC5A-7BBF-4D94-9605-B174E88BA5CD}" type="datetimeFigureOut">
              <a:rPr lang="ru-RU" smtClean="0"/>
              <a:t>05.10.2016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348165-B9AA-4154-A62B-015145949A7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35492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86AC5A-7BBF-4D94-9605-B174E88BA5CD}" type="datetimeFigureOut">
              <a:rPr lang="ru-RU" smtClean="0"/>
              <a:t>05.10.2016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348165-B9AA-4154-A62B-015145949A7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10295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86AC5A-7BBF-4D94-9605-B174E88BA5CD}" type="datetimeFigureOut">
              <a:rPr lang="ru-RU" smtClean="0"/>
              <a:t>05.10.2016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348165-B9AA-4154-A62B-015145949A7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08412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path path="circle">
            <a:fillToRect r="100000" b="100000"/>
          </a:path>
          <a:tileRect l="-100000" t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17C208-3932-4B66-B20E-5E08477FAA2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05.10.2016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39DF62-EAE9-40B7-923A-DB40C43553B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3" name="5-конечная звезда 12"/>
          <p:cNvSpPr/>
          <p:nvPr/>
        </p:nvSpPr>
        <p:spPr>
          <a:xfrm>
            <a:off x="107504" y="457152"/>
            <a:ext cx="589908" cy="566312"/>
          </a:xfrm>
          <a:prstGeom prst="star5">
            <a:avLst/>
          </a:prstGeom>
          <a:solidFill>
            <a:schemeClr val="bg1">
              <a:alpha val="77000"/>
            </a:schemeClr>
          </a:solidFill>
          <a:ln>
            <a:noFill/>
          </a:ln>
          <a:effectLst>
            <a:glow rad="139700">
              <a:schemeClr val="bg1">
                <a:alpha val="20000"/>
              </a:scheme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4" name="5-конечная звезда 13"/>
          <p:cNvSpPr/>
          <p:nvPr/>
        </p:nvSpPr>
        <p:spPr>
          <a:xfrm>
            <a:off x="5580932" y="5046784"/>
            <a:ext cx="624385" cy="599410"/>
          </a:xfrm>
          <a:prstGeom prst="star5">
            <a:avLst/>
          </a:prstGeom>
          <a:solidFill>
            <a:srgbClr val="DCE6F2">
              <a:alpha val="45882"/>
            </a:srgbClr>
          </a:solidFill>
          <a:ln>
            <a:noFill/>
          </a:ln>
          <a:effectLst>
            <a:glow rad="1905000">
              <a:schemeClr val="bg1">
                <a:alpha val="44000"/>
              </a:scheme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6" name="5-конечная звезда 15"/>
          <p:cNvSpPr/>
          <p:nvPr/>
        </p:nvSpPr>
        <p:spPr>
          <a:xfrm>
            <a:off x="124272" y="5397072"/>
            <a:ext cx="450050" cy="432048"/>
          </a:xfrm>
          <a:prstGeom prst="star5">
            <a:avLst/>
          </a:prstGeom>
          <a:solidFill>
            <a:schemeClr val="bg1">
              <a:alpha val="77000"/>
            </a:schemeClr>
          </a:solidFill>
          <a:ln>
            <a:noFill/>
          </a:ln>
          <a:effectLst>
            <a:glow rad="1905000">
              <a:schemeClr val="bg1">
                <a:alpha val="34000"/>
              </a:scheme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1" name="5-конечная звезда 20"/>
          <p:cNvSpPr/>
          <p:nvPr/>
        </p:nvSpPr>
        <p:spPr>
          <a:xfrm>
            <a:off x="2393758" y="4797152"/>
            <a:ext cx="450050" cy="432048"/>
          </a:xfrm>
          <a:prstGeom prst="star5">
            <a:avLst/>
          </a:prstGeom>
          <a:solidFill>
            <a:srgbClr val="DCE6F2">
              <a:alpha val="40000"/>
            </a:srgbClr>
          </a:solidFill>
          <a:ln>
            <a:noFill/>
          </a:ln>
          <a:effectLst>
            <a:glow rad="1905000">
              <a:schemeClr val="bg1">
                <a:alpha val="30000"/>
              </a:scheme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2" name="5-конечная звезда 21"/>
          <p:cNvSpPr/>
          <p:nvPr/>
        </p:nvSpPr>
        <p:spPr>
          <a:xfrm>
            <a:off x="1319290" y="194507"/>
            <a:ext cx="461765" cy="443295"/>
          </a:xfrm>
          <a:prstGeom prst="star5">
            <a:avLst/>
          </a:prstGeom>
          <a:solidFill>
            <a:schemeClr val="bg1">
              <a:alpha val="86000"/>
            </a:schemeClr>
          </a:solidFill>
          <a:ln>
            <a:noFill/>
          </a:ln>
          <a:effectLst>
            <a:glow rad="139700">
              <a:schemeClr val="bg1">
                <a:alpha val="20000"/>
              </a:schemeClr>
            </a:glow>
            <a:softEdge rad="0"/>
          </a:effectLst>
          <a:scene3d>
            <a:camera prst="orthographicFront">
              <a:rot lat="0" lon="0" rev="60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3" name="5-конечная звезда 22"/>
          <p:cNvSpPr/>
          <p:nvPr/>
        </p:nvSpPr>
        <p:spPr>
          <a:xfrm>
            <a:off x="79955" y="1426628"/>
            <a:ext cx="247183" cy="237296"/>
          </a:xfrm>
          <a:prstGeom prst="star5">
            <a:avLst/>
          </a:prstGeom>
          <a:solidFill>
            <a:schemeClr val="accent1">
              <a:lumMod val="20000"/>
              <a:lumOff val="80000"/>
              <a:alpha val="77000"/>
            </a:schemeClr>
          </a:solidFill>
          <a:ln>
            <a:noFill/>
          </a:ln>
          <a:effectLst>
            <a:glow rad="139700">
              <a:schemeClr val="bg1">
                <a:alpha val="20000"/>
              </a:scheme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4" name="5-конечная звезда 23"/>
          <p:cNvSpPr/>
          <p:nvPr/>
        </p:nvSpPr>
        <p:spPr>
          <a:xfrm>
            <a:off x="1319290" y="1988840"/>
            <a:ext cx="461765" cy="443295"/>
          </a:xfrm>
          <a:prstGeom prst="star5">
            <a:avLst/>
          </a:prstGeom>
          <a:solidFill>
            <a:schemeClr val="accent1">
              <a:lumMod val="20000"/>
              <a:lumOff val="80000"/>
              <a:alpha val="77000"/>
            </a:schemeClr>
          </a:solidFill>
          <a:ln>
            <a:noFill/>
          </a:ln>
          <a:effectLst>
            <a:glow rad="139700">
              <a:schemeClr val="bg1">
                <a:alpha val="20000"/>
              </a:scheme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5" name="5-конечная звезда 24"/>
          <p:cNvSpPr/>
          <p:nvPr/>
        </p:nvSpPr>
        <p:spPr>
          <a:xfrm>
            <a:off x="6084168" y="6139768"/>
            <a:ext cx="294954" cy="283156"/>
          </a:xfrm>
          <a:prstGeom prst="star5">
            <a:avLst/>
          </a:prstGeom>
          <a:solidFill>
            <a:schemeClr val="accent1">
              <a:lumMod val="60000"/>
              <a:lumOff val="40000"/>
              <a:alpha val="77000"/>
            </a:schemeClr>
          </a:solidFill>
          <a:ln>
            <a:noFill/>
          </a:ln>
          <a:effectLst>
            <a:glow rad="139700">
              <a:schemeClr val="bg1">
                <a:alpha val="20000"/>
              </a:scheme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6" name="5-конечная звезда 25"/>
          <p:cNvSpPr/>
          <p:nvPr/>
        </p:nvSpPr>
        <p:spPr>
          <a:xfrm>
            <a:off x="462084" y="3617686"/>
            <a:ext cx="437508" cy="420008"/>
          </a:xfrm>
          <a:prstGeom prst="star5">
            <a:avLst/>
          </a:prstGeom>
          <a:solidFill>
            <a:schemeClr val="accent1">
              <a:lumMod val="20000"/>
              <a:lumOff val="80000"/>
              <a:alpha val="77000"/>
            </a:schemeClr>
          </a:solidFill>
          <a:ln>
            <a:noFill/>
          </a:ln>
          <a:effectLst>
            <a:glow rad="139700">
              <a:schemeClr val="bg1">
                <a:alpha val="20000"/>
              </a:scheme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7" name="5-конечная звезда 26"/>
          <p:cNvSpPr/>
          <p:nvPr/>
        </p:nvSpPr>
        <p:spPr>
          <a:xfrm>
            <a:off x="1873805" y="5829120"/>
            <a:ext cx="350192" cy="336184"/>
          </a:xfrm>
          <a:prstGeom prst="star5">
            <a:avLst/>
          </a:prstGeom>
          <a:solidFill>
            <a:schemeClr val="accent1">
              <a:lumMod val="20000"/>
              <a:lumOff val="80000"/>
              <a:alpha val="77000"/>
            </a:schemeClr>
          </a:solidFill>
          <a:ln>
            <a:noFill/>
          </a:ln>
          <a:effectLst>
            <a:glow rad="1905000">
              <a:schemeClr val="bg1">
                <a:alpha val="30000"/>
              </a:scheme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8" name="5-конечная звезда 27"/>
          <p:cNvSpPr/>
          <p:nvPr/>
        </p:nvSpPr>
        <p:spPr>
          <a:xfrm>
            <a:off x="903557" y="6071756"/>
            <a:ext cx="322471" cy="309572"/>
          </a:xfrm>
          <a:prstGeom prst="star5">
            <a:avLst/>
          </a:prstGeom>
          <a:solidFill>
            <a:schemeClr val="accent1">
              <a:lumMod val="40000"/>
              <a:lumOff val="60000"/>
              <a:alpha val="77000"/>
            </a:schemeClr>
          </a:solidFill>
          <a:ln>
            <a:noFill/>
          </a:ln>
          <a:effectLst>
            <a:glow rad="1905000">
              <a:schemeClr val="bg1">
                <a:alpha val="30000"/>
              </a:scheme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9" name="5-конечная звезда 28"/>
          <p:cNvSpPr/>
          <p:nvPr/>
        </p:nvSpPr>
        <p:spPr>
          <a:xfrm>
            <a:off x="1172511" y="3190664"/>
            <a:ext cx="328047" cy="314925"/>
          </a:xfrm>
          <a:prstGeom prst="star5">
            <a:avLst/>
          </a:prstGeom>
          <a:solidFill>
            <a:srgbClr val="DCE6F2">
              <a:alpha val="67843"/>
            </a:srgbClr>
          </a:solidFill>
          <a:ln>
            <a:noFill/>
          </a:ln>
          <a:effectLst>
            <a:glow rad="1905000">
              <a:schemeClr val="bg1">
                <a:alpha val="30000"/>
              </a:scheme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30" name="5-конечная звезда 29"/>
          <p:cNvSpPr/>
          <p:nvPr/>
        </p:nvSpPr>
        <p:spPr>
          <a:xfrm>
            <a:off x="899592" y="620688"/>
            <a:ext cx="238131" cy="228606"/>
          </a:xfrm>
          <a:prstGeom prst="star5">
            <a:avLst/>
          </a:prstGeom>
          <a:solidFill>
            <a:schemeClr val="accent1">
              <a:lumMod val="40000"/>
              <a:lumOff val="60000"/>
              <a:alpha val="77000"/>
            </a:schemeClr>
          </a:solidFill>
          <a:ln>
            <a:noFill/>
          </a:ln>
          <a:effectLst>
            <a:glow rad="1905000">
              <a:schemeClr val="bg1">
                <a:alpha val="30000"/>
              </a:scheme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32" name="5-конечная звезда 31"/>
          <p:cNvSpPr/>
          <p:nvPr/>
        </p:nvSpPr>
        <p:spPr>
          <a:xfrm>
            <a:off x="814850" y="4655574"/>
            <a:ext cx="294954" cy="283156"/>
          </a:xfrm>
          <a:prstGeom prst="star5">
            <a:avLst/>
          </a:prstGeom>
          <a:solidFill>
            <a:schemeClr val="accent5">
              <a:lumMod val="40000"/>
              <a:lumOff val="60000"/>
              <a:alpha val="77000"/>
            </a:schemeClr>
          </a:solidFill>
          <a:ln>
            <a:noFill/>
          </a:ln>
          <a:effectLst>
            <a:glow rad="139700">
              <a:schemeClr val="bg1">
                <a:alpha val="20000"/>
              </a:scheme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34" name="5-конечная звезда 33"/>
          <p:cNvSpPr/>
          <p:nvPr/>
        </p:nvSpPr>
        <p:spPr>
          <a:xfrm>
            <a:off x="2840346" y="6310539"/>
            <a:ext cx="147477" cy="141578"/>
          </a:xfrm>
          <a:prstGeom prst="star5">
            <a:avLst/>
          </a:prstGeom>
          <a:solidFill>
            <a:schemeClr val="bg1">
              <a:alpha val="77000"/>
            </a:schemeClr>
          </a:solidFill>
          <a:ln>
            <a:noFill/>
          </a:ln>
          <a:effectLst>
            <a:glow rad="139700">
              <a:schemeClr val="bg1">
                <a:alpha val="20000"/>
              </a:scheme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35" name="5-конечная звезда 34"/>
          <p:cNvSpPr/>
          <p:nvPr/>
        </p:nvSpPr>
        <p:spPr>
          <a:xfrm>
            <a:off x="1760227" y="1199190"/>
            <a:ext cx="147477" cy="141578"/>
          </a:xfrm>
          <a:prstGeom prst="star5">
            <a:avLst/>
          </a:prstGeom>
          <a:solidFill>
            <a:schemeClr val="accent1">
              <a:lumMod val="75000"/>
              <a:alpha val="77000"/>
            </a:schemeClr>
          </a:solidFill>
          <a:ln>
            <a:noFill/>
          </a:ln>
          <a:effectLst>
            <a:glow rad="139700">
              <a:schemeClr val="bg1">
                <a:alpha val="20000"/>
              </a:scheme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36" name="5-конечная звезда 35"/>
          <p:cNvSpPr/>
          <p:nvPr/>
        </p:nvSpPr>
        <p:spPr>
          <a:xfrm>
            <a:off x="1397536" y="4169540"/>
            <a:ext cx="147477" cy="141578"/>
          </a:xfrm>
          <a:prstGeom prst="star5">
            <a:avLst/>
          </a:prstGeom>
          <a:solidFill>
            <a:schemeClr val="accent1">
              <a:lumMod val="60000"/>
              <a:lumOff val="40000"/>
              <a:alpha val="77000"/>
            </a:schemeClr>
          </a:solidFill>
          <a:ln>
            <a:noFill/>
          </a:ln>
          <a:effectLst>
            <a:glow rad="139700">
              <a:schemeClr val="bg1">
                <a:alpha val="20000"/>
              </a:scheme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37" name="5-конечная звезда 36"/>
          <p:cNvSpPr/>
          <p:nvPr/>
        </p:nvSpPr>
        <p:spPr>
          <a:xfrm>
            <a:off x="596124" y="5829120"/>
            <a:ext cx="147477" cy="141578"/>
          </a:xfrm>
          <a:prstGeom prst="star5">
            <a:avLst/>
          </a:prstGeom>
          <a:solidFill>
            <a:schemeClr val="bg1">
              <a:alpha val="77000"/>
            </a:schemeClr>
          </a:solidFill>
          <a:ln>
            <a:noFill/>
          </a:ln>
          <a:effectLst>
            <a:glow rad="139700">
              <a:schemeClr val="bg1">
                <a:alpha val="20000"/>
              </a:scheme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38" name="5-конечная звезда 37"/>
          <p:cNvSpPr/>
          <p:nvPr/>
        </p:nvSpPr>
        <p:spPr>
          <a:xfrm>
            <a:off x="4784563" y="5188362"/>
            <a:ext cx="147477" cy="141578"/>
          </a:xfrm>
          <a:prstGeom prst="star5">
            <a:avLst/>
          </a:prstGeom>
          <a:solidFill>
            <a:schemeClr val="bg1">
              <a:alpha val="77000"/>
            </a:schemeClr>
          </a:solidFill>
          <a:ln>
            <a:noFill/>
          </a:ln>
          <a:effectLst>
            <a:glow rad="139700">
              <a:schemeClr val="bg1">
                <a:alpha val="20000"/>
              </a:scheme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39" name="5-конечная звезда 38"/>
          <p:cNvSpPr/>
          <p:nvPr/>
        </p:nvSpPr>
        <p:spPr>
          <a:xfrm>
            <a:off x="210926" y="3049086"/>
            <a:ext cx="147477" cy="141578"/>
          </a:xfrm>
          <a:prstGeom prst="star5">
            <a:avLst/>
          </a:prstGeom>
          <a:solidFill>
            <a:schemeClr val="bg1">
              <a:alpha val="77000"/>
            </a:schemeClr>
          </a:solidFill>
          <a:ln>
            <a:noFill/>
          </a:ln>
          <a:effectLst>
            <a:glow rad="139700">
              <a:schemeClr val="bg1">
                <a:alpha val="20000"/>
              </a:scheme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42" name="5-конечная звезда 41"/>
          <p:cNvSpPr/>
          <p:nvPr/>
        </p:nvSpPr>
        <p:spPr>
          <a:xfrm>
            <a:off x="3932970" y="5479901"/>
            <a:ext cx="437508" cy="420008"/>
          </a:xfrm>
          <a:prstGeom prst="star5">
            <a:avLst/>
          </a:prstGeom>
          <a:solidFill>
            <a:srgbClr val="DCE6F2">
              <a:alpha val="69804"/>
            </a:srgbClr>
          </a:solidFill>
          <a:ln>
            <a:noFill/>
          </a:ln>
          <a:effectLst>
            <a:glow rad="139700">
              <a:schemeClr val="bg1">
                <a:alpha val="20000"/>
              </a:scheme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43" name="5-конечная звезда 42"/>
          <p:cNvSpPr/>
          <p:nvPr/>
        </p:nvSpPr>
        <p:spPr>
          <a:xfrm>
            <a:off x="7524328" y="5532442"/>
            <a:ext cx="328047" cy="314925"/>
          </a:xfrm>
          <a:prstGeom prst="star5">
            <a:avLst/>
          </a:prstGeom>
          <a:solidFill>
            <a:schemeClr val="accent1">
              <a:lumMod val="20000"/>
              <a:lumOff val="80000"/>
              <a:alpha val="77000"/>
            </a:schemeClr>
          </a:solidFill>
          <a:ln>
            <a:noFill/>
          </a:ln>
          <a:effectLst>
            <a:glow rad="1905000">
              <a:schemeClr val="bg1">
                <a:alpha val="30000"/>
              </a:scheme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44" name="5-конечная звезда 43"/>
          <p:cNvSpPr/>
          <p:nvPr/>
        </p:nvSpPr>
        <p:spPr>
          <a:xfrm>
            <a:off x="7812360" y="6671798"/>
            <a:ext cx="147477" cy="141578"/>
          </a:xfrm>
          <a:prstGeom prst="star5">
            <a:avLst/>
          </a:prstGeom>
          <a:solidFill>
            <a:schemeClr val="accent1">
              <a:lumMod val="75000"/>
              <a:alpha val="77000"/>
            </a:schemeClr>
          </a:solidFill>
          <a:ln>
            <a:noFill/>
          </a:ln>
          <a:effectLst>
            <a:glow rad="139700">
              <a:schemeClr val="bg1">
                <a:alpha val="20000"/>
              </a:scheme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22703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4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3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4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3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27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2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2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2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6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2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2" grpId="0" animBg="1"/>
      <p:bldP spid="43" grpId="0" animBg="1"/>
      <p:bldP spid="44" grpId="0" animBg="1"/>
    </p:bldLst>
  </p:timing>
  <p:txStyles>
    <p:titleStyle>
      <a:lvl1pPr algn="ctr" defTabSz="914400" rtl="0" eaLnBrk="1" latinLnBrk="0" hangingPunct="1">
        <a:spcBef>
          <a:spcPct val="0"/>
        </a:spcBef>
        <a:buNone/>
        <a:defRPr sz="4400" b="1" kern="1200" cap="none" spc="0">
          <a:ln w="1905"/>
          <a:gradFill>
            <a:gsLst>
              <a:gs pos="0">
                <a:schemeClr val="accent6">
                  <a:shade val="20000"/>
                  <a:satMod val="200000"/>
                </a:schemeClr>
              </a:gs>
              <a:gs pos="78000">
                <a:schemeClr val="accent6">
                  <a:tint val="90000"/>
                  <a:shade val="89000"/>
                  <a:satMod val="220000"/>
                </a:schemeClr>
              </a:gs>
              <a:gs pos="100000">
                <a:schemeClr val="accent6">
                  <a:tint val="12000"/>
                  <a:satMod val="255000"/>
                </a:schemeClr>
              </a:gs>
            </a:gsLst>
            <a:lin ang="5400000"/>
          </a:gradFill>
          <a:effectLst>
            <a:innerShdw blurRad="69850" dist="43180" dir="5400000">
              <a:srgbClr val="000000">
                <a:alpha val="65000"/>
              </a:srgbClr>
            </a:innerShdw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chemeClr val="tx2">
            <a:lumMod val="50000"/>
          </a:schemeClr>
        </a:buClr>
        <a:buFont typeface="Wingdings" pitchFamily="2" charset="2"/>
        <a:buChar char="ü"/>
        <a:defRPr sz="32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path path="circle">
            <a:fillToRect r="100000" b="100000"/>
          </a:path>
          <a:tileRect l="-100000" t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17C208-3932-4B66-B20E-5E08477FAA2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05.10.2016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39DF62-EAE9-40B7-923A-DB40C43553B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3" name="5-конечная звезда 12"/>
          <p:cNvSpPr/>
          <p:nvPr/>
        </p:nvSpPr>
        <p:spPr>
          <a:xfrm>
            <a:off x="107504" y="457152"/>
            <a:ext cx="589908" cy="566312"/>
          </a:xfrm>
          <a:prstGeom prst="star5">
            <a:avLst/>
          </a:prstGeom>
          <a:solidFill>
            <a:schemeClr val="bg1">
              <a:alpha val="77000"/>
            </a:schemeClr>
          </a:solidFill>
          <a:ln>
            <a:noFill/>
          </a:ln>
          <a:effectLst>
            <a:glow rad="139700">
              <a:schemeClr val="bg1">
                <a:alpha val="20000"/>
              </a:scheme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4" name="5-конечная звезда 13"/>
          <p:cNvSpPr/>
          <p:nvPr/>
        </p:nvSpPr>
        <p:spPr>
          <a:xfrm>
            <a:off x="5580932" y="5046784"/>
            <a:ext cx="624385" cy="599410"/>
          </a:xfrm>
          <a:prstGeom prst="star5">
            <a:avLst/>
          </a:prstGeom>
          <a:solidFill>
            <a:srgbClr val="DCE6F2">
              <a:alpha val="45882"/>
            </a:srgbClr>
          </a:solidFill>
          <a:ln>
            <a:noFill/>
          </a:ln>
          <a:effectLst>
            <a:glow rad="1905000">
              <a:schemeClr val="bg1">
                <a:alpha val="44000"/>
              </a:scheme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6" name="5-конечная звезда 15"/>
          <p:cNvSpPr/>
          <p:nvPr/>
        </p:nvSpPr>
        <p:spPr>
          <a:xfrm>
            <a:off x="124272" y="5397072"/>
            <a:ext cx="450050" cy="432048"/>
          </a:xfrm>
          <a:prstGeom prst="star5">
            <a:avLst/>
          </a:prstGeom>
          <a:solidFill>
            <a:schemeClr val="bg1">
              <a:alpha val="77000"/>
            </a:schemeClr>
          </a:solidFill>
          <a:ln>
            <a:noFill/>
          </a:ln>
          <a:effectLst>
            <a:glow rad="1905000">
              <a:schemeClr val="bg1">
                <a:alpha val="34000"/>
              </a:scheme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1" name="5-конечная звезда 20"/>
          <p:cNvSpPr/>
          <p:nvPr/>
        </p:nvSpPr>
        <p:spPr>
          <a:xfrm>
            <a:off x="2393758" y="4797152"/>
            <a:ext cx="450050" cy="432048"/>
          </a:xfrm>
          <a:prstGeom prst="star5">
            <a:avLst/>
          </a:prstGeom>
          <a:solidFill>
            <a:srgbClr val="DCE6F2">
              <a:alpha val="40000"/>
            </a:srgbClr>
          </a:solidFill>
          <a:ln>
            <a:noFill/>
          </a:ln>
          <a:effectLst>
            <a:glow rad="1905000">
              <a:schemeClr val="bg1">
                <a:alpha val="30000"/>
              </a:scheme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2" name="5-конечная звезда 21"/>
          <p:cNvSpPr/>
          <p:nvPr/>
        </p:nvSpPr>
        <p:spPr>
          <a:xfrm>
            <a:off x="1319290" y="194507"/>
            <a:ext cx="461765" cy="443295"/>
          </a:xfrm>
          <a:prstGeom prst="star5">
            <a:avLst/>
          </a:prstGeom>
          <a:solidFill>
            <a:schemeClr val="bg1">
              <a:alpha val="86000"/>
            </a:schemeClr>
          </a:solidFill>
          <a:ln>
            <a:noFill/>
          </a:ln>
          <a:effectLst>
            <a:glow rad="139700">
              <a:schemeClr val="bg1">
                <a:alpha val="20000"/>
              </a:schemeClr>
            </a:glow>
            <a:softEdge rad="0"/>
          </a:effectLst>
          <a:scene3d>
            <a:camera prst="orthographicFront">
              <a:rot lat="0" lon="0" rev="60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3" name="5-конечная звезда 22"/>
          <p:cNvSpPr/>
          <p:nvPr/>
        </p:nvSpPr>
        <p:spPr>
          <a:xfrm>
            <a:off x="79955" y="1426628"/>
            <a:ext cx="247183" cy="237296"/>
          </a:xfrm>
          <a:prstGeom prst="star5">
            <a:avLst/>
          </a:prstGeom>
          <a:solidFill>
            <a:schemeClr val="accent1">
              <a:lumMod val="20000"/>
              <a:lumOff val="80000"/>
              <a:alpha val="77000"/>
            </a:schemeClr>
          </a:solidFill>
          <a:ln>
            <a:noFill/>
          </a:ln>
          <a:effectLst>
            <a:glow rad="139700">
              <a:schemeClr val="bg1">
                <a:alpha val="20000"/>
              </a:scheme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4" name="5-конечная звезда 23"/>
          <p:cNvSpPr/>
          <p:nvPr/>
        </p:nvSpPr>
        <p:spPr>
          <a:xfrm>
            <a:off x="1319290" y="1988840"/>
            <a:ext cx="461765" cy="443295"/>
          </a:xfrm>
          <a:prstGeom prst="star5">
            <a:avLst/>
          </a:prstGeom>
          <a:solidFill>
            <a:schemeClr val="accent1">
              <a:lumMod val="20000"/>
              <a:lumOff val="80000"/>
              <a:alpha val="77000"/>
            </a:schemeClr>
          </a:solidFill>
          <a:ln>
            <a:noFill/>
          </a:ln>
          <a:effectLst>
            <a:glow rad="139700">
              <a:schemeClr val="bg1">
                <a:alpha val="20000"/>
              </a:scheme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5" name="5-конечная звезда 24"/>
          <p:cNvSpPr/>
          <p:nvPr/>
        </p:nvSpPr>
        <p:spPr>
          <a:xfrm>
            <a:off x="6084168" y="6139768"/>
            <a:ext cx="294954" cy="283156"/>
          </a:xfrm>
          <a:prstGeom prst="star5">
            <a:avLst/>
          </a:prstGeom>
          <a:solidFill>
            <a:schemeClr val="accent1">
              <a:lumMod val="60000"/>
              <a:lumOff val="40000"/>
              <a:alpha val="77000"/>
            </a:schemeClr>
          </a:solidFill>
          <a:ln>
            <a:noFill/>
          </a:ln>
          <a:effectLst>
            <a:glow rad="139700">
              <a:schemeClr val="bg1">
                <a:alpha val="20000"/>
              </a:scheme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6" name="5-конечная звезда 25"/>
          <p:cNvSpPr/>
          <p:nvPr/>
        </p:nvSpPr>
        <p:spPr>
          <a:xfrm>
            <a:off x="462084" y="3617686"/>
            <a:ext cx="437508" cy="420008"/>
          </a:xfrm>
          <a:prstGeom prst="star5">
            <a:avLst/>
          </a:prstGeom>
          <a:solidFill>
            <a:schemeClr val="accent1">
              <a:lumMod val="20000"/>
              <a:lumOff val="80000"/>
              <a:alpha val="77000"/>
            </a:schemeClr>
          </a:solidFill>
          <a:ln>
            <a:noFill/>
          </a:ln>
          <a:effectLst>
            <a:glow rad="139700">
              <a:schemeClr val="bg1">
                <a:alpha val="20000"/>
              </a:scheme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7" name="5-конечная звезда 26"/>
          <p:cNvSpPr/>
          <p:nvPr/>
        </p:nvSpPr>
        <p:spPr>
          <a:xfrm>
            <a:off x="1873805" y="5829120"/>
            <a:ext cx="350192" cy="336184"/>
          </a:xfrm>
          <a:prstGeom prst="star5">
            <a:avLst/>
          </a:prstGeom>
          <a:solidFill>
            <a:schemeClr val="accent1">
              <a:lumMod val="20000"/>
              <a:lumOff val="80000"/>
              <a:alpha val="77000"/>
            </a:schemeClr>
          </a:solidFill>
          <a:ln>
            <a:noFill/>
          </a:ln>
          <a:effectLst>
            <a:glow rad="1905000">
              <a:schemeClr val="bg1">
                <a:alpha val="30000"/>
              </a:scheme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8" name="5-конечная звезда 27"/>
          <p:cNvSpPr/>
          <p:nvPr/>
        </p:nvSpPr>
        <p:spPr>
          <a:xfrm>
            <a:off x="903557" y="6071756"/>
            <a:ext cx="322471" cy="309572"/>
          </a:xfrm>
          <a:prstGeom prst="star5">
            <a:avLst/>
          </a:prstGeom>
          <a:solidFill>
            <a:schemeClr val="accent1">
              <a:lumMod val="40000"/>
              <a:lumOff val="60000"/>
              <a:alpha val="77000"/>
            </a:schemeClr>
          </a:solidFill>
          <a:ln>
            <a:noFill/>
          </a:ln>
          <a:effectLst>
            <a:glow rad="1905000">
              <a:schemeClr val="bg1">
                <a:alpha val="30000"/>
              </a:scheme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9" name="5-конечная звезда 28"/>
          <p:cNvSpPr/>
          <p:nvPr/>
        </p:nvSpPr>
        <p:spPr>
          <a:xfrm>
            <a:off x="1172511" y="3190664"/>
            <a:ext cx="328047" cy="314925"/>
          </a:xfrm>
          <a:prstGeom prst="star5">
            <a:avLst/>
          </a:prstGeom>
          <a:solidFill>
            <a:srgbClr val="DCE6F2">
              <a:alpha val="67843"/>
            </a:srgbClr>
          </a:solidFill>
          <a:ln>
            <a:noFill/>
          </a:ln>
          <a:effectLst>
            <a:glow rad="1905000">
              <a:schemeClr val="bg1">
                <a:alpha val="30000"/>
              </a:scheme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30" name="5-конечная звезда 29"/>
          <p:cNvSpPr/>
          <p:nvPr/>
        </p:nvSpPr>
        <p:spPr>
          <a:xfrm>
            <a:off x="899592" y="620688"/>
            <a:ext cx="238131" cy="228606"/>
          </a:xfrm>
          <a:prstGeom prst="star5">
            <a:avLst/>
          </a:prstGeom>
          <a:solidFill>
            <a:schemeClr val="accent1">
              <a:lumMod val="40000"/>
              <a:lumOff val="60000"/>
              <a:alpha val="77000"/>
            </a:schemeClr>
          </a:solidFill>
          <a:ln>
            <a:noFill/>
          </a:ln>
          <a:effectLst>
            <a:glow rad="1905000">
              <a:schemeClr val="bg1">
                <a:alpha val="30000"/>
              </a:scheme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32" name="5-конечная звезда 31"/>
          <p:cNvSpPr/>
          <p:nvPr/>
        </p:nvSpPr>
        <p:spPr>
          <a:xfrm>
            <a:off x="814850" y="4655574"/>
            <a:ext cx="294954" cy="283156"/>
          </a:xfrm>
          <a:prstGeom prst="star5">
            <a:avLst/>
          </a:prstGeom>
          <a:solidFill>
            <a:schemeClr val="accent5">
              <a:lumMod val="40000"/>
              <a:lumOff val="60000"/>
              <a:alpha val="77000"/>
            </a:schemeClr>
          </a:solidFill>
          <a:ln>
            <a:noFill/>
          </a:ln>
          <a:effectLst>
            <a:glow rad="139700">
              <a:schemeClr val="bg1">
                <a:alpha val="20000"/>
              </a:scheme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34" name="5-конечная звезда 33"/>
          <p:cNvSpPr/>
          <p:nvPr/>
        </p:nvSpPr>
        <p:spPr>
          <a:xfrm>
            <a:off x="2840346" y="6310539"/>
            <a:ext cx="147477" cy="141578"/>
          </a:xfrm>
          <a:prstGeom prst="star5">
            <a:avLst/>
          </a:prstGeom>
          <a:solidFill>
            <a:schemeClr val="bg1">
              <a:alpha val="77000"/>
            </a:schemeClr>
          </a:solidFill>
          <a:ln>
            <a:noFill/>
          </a:ln>
          <a:effectLst>
            <a:glow rad="139700">
              <a:schemeClr val="bg1">
                <a:alpha val="20000"/>
              </a:scheme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35" name="5-конечная звезда 34"/>
          <p:cNvSpPr/>
          <p:nvPr/>
        </p:nvSpPr>
        <p:spPr>
          <a:xfrm>
            <a:off x="1760227" y="1199190"/>
            <a:ext cx="147477" cy="141578"/>
          </a:xfrm>
          <a:prstGeom prst="star5">
            <a:avLst/>
          </a:prstGeom>
          <a:solidFill>
            <a:schemeClr val="accent1">
              <a:lumMod val="75000"/>
              <a:alpha val="77000"/>
            </a:schemeClr>
          </a:solidFill>
          <a:ln>
            <a:noFill/>
          </a:ln>
          <a:effectLst>
            <a:glow rad="139700">
              <a:schemeClr val="bg1">
                <a:alpha val="20000"/>
              </a:scheme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36" name="5-конечная звезда 35"/>
          <p:cNvSpPr/>
          <p:nvPr/>
        </p:nvSpPr>
        <p:spPr>
          <a:xfrm>
            <a:off x="1397536" y="4169540"/>
            <a:ext cx="147477" cy="141578"/>
          </a:xfrm>
          <a:prstGeom prst="star5">
            <a:avLst/>
          </a:prstGeom>
          <a:solidFill>
            <a:schemeClr val="accent1">
              <a:lumMod val="60000"/>
              <a:lumOff val="40000"/>
              <a:alpha val="77000"/>
            </a:schemeClr>
          </a:solidFill>
          <a:ln>
            <a:noFill/>
          </a:ln>
          <a:effectLst>
            <a:glow rad="139700">
              <a:schemeClr val="bg1">
                <a:alpha val="20000"/>
              </a:scheme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37" name="5-конечная звезда 36"/>
          <p:cNvSpPr/>
          <p:nvPr/>
        </p:nvSpPr>
        <p:spPr>
          <a:xfrm>
            <a:off x="596124" y="5829120"/>
            <a:ext cx="147477" cy="141578"/>
          </a:xfrm>
          <a:prstGeom prst="star5">
            <a:avLst/>
          </a:prstGeom>
          <a:solidFill>
            <a:schemeClr val="bg1">
              <a:alpha val="77000"/>
            </a:schemeClr>
          </a:solidFill>
          <a:ln>
            <a:noFill/>
          </a:ln>
          <a:effectLst>
            <a:glow rad="139700">
              <a:schemeClr val="bg1">
                <a:alpha val="20000"/>
              </a:scheme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38" name="5-конечная звезда 37"/>
          <p:cNvSpPr/>
          <p:nvPr/>
        </p:nvSpPr>
        <p:spPr>
          <a:xfrm>
            <a:off x="4784563" y="5188362"/>
            <a:ext cx="147477" cy="141578"/>
          </a:xfrm>
          <a:prstGeom prst="star5">
            <a:avLst/>
          </a:prstGeom>
          <a:solidFill>
            <a:schemeClr val="bg1">
              <a:alpha val="77000"/>
            </a:schemeClr>
          </a:solidFill>
          <a:ln>
            <a:noFill/>
          </a:ln>
          <a:effectLst>
            <a:glow rad="139700">
              <a:schemeClr val="bg1">
                <a:alpha val="20000"/>
              </a:scheme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39" name="5-конечная звезда 38"/>
          <p:cNvSpPr/>
          <p:nvPr/>
        </p:nvSpPr>
        <p:spPr>
          <a:xfrm>
            <a:off x="210926" y="3049086"/>
            <a:ext cx="147477" cy="141578"/>
          </a:xfrm>
          <a:prstGeom prst="star5">
            <a:avLst/>
          </a:prstGeom>
          <a:solidFill>
            <a:schemeClr val="bg1">
              <a:alpha val="77000"/>
            </a:schemeClr>
          </a:solidFill>
          <a:ln>
            <a:noFill/>
          </a:ln>
          <a:effectLst>
            <a:glow rad="139700">
              <a:schemeClr val="bg1">
                <a:alpha val="20000"/>
              </a:scheme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42" name="5-конечная звезда 41"/>
          <p:cNvSpPr/>
          <p:nvPr/>
        </p:nvSpPr>
        <p:spPr>
          <a:xfrm>
            <a:off x="3932970" y="5479901"/>
            <a:ext cx="437508" cy="420008"/>
          </a:xfrm>
          <a:prstGeom prst="star5">
            <a:avLst/>
          </a:prstGeom>
          <a:solidFill>
            <a:srgbClr val="DCE6F2">
              <a:alpha val="69804"/>
            </a:srgbClr>
          </a:solidFill>
          <a:ln>
            <a:noFill/>
          </a:ln>
          <a:effectLst>
            <a:glow rad="139700">
              <a:schemeClr val="bg1">
                <a:alpha val="20000"/>
              </a:scheme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43" name="5-конечная звезда 42"/>
          <p:cNvSpPr/>
          <p:nvPr/>
        </p:nvSpPr>
        <p:spPr>
          <a:xfrm>
            <a:off x="7524328" y="5532442"/>
            <a:ext cx="328047" cy="314925"/>
          </a:xfrm>
          <a:prstGeom prst="star5">
            <a:avLst/>
          </a:prstGeom>
          <a:solidFill>
            <a:schemeClr val="accent1">
              <a:lumMod val="20000"/>
              <a:lumOff val="80000"/>
              <a:alpha val="77000"/>
            </a:schemeClr>
          </a:solidFill>
          <a:ln>
            <a:noFill/>
          </a:ln>
          <a:effectLst>
            <a:glow rad="1905000">
              <a:schemeClr val="bg1">
                <a:alpha val="30000"/>
              </a:scheme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44" name="5-конечная звезда 43"/>
          <p:cNvSpPr/>
          <p:nvPr/>
        </p:nvSpPr>
        <p:spPr>
          <a:xfrm>
            <a:off x="7812360" y="6671798"/>
            <a:ext cx="147477" cy="141578"/>
          </a:xfrm>
          <a:prstGeom prst="star5">
            <a:avLst/>
          </a:prstGeom>
          <a:solidFill>
            <a:schemeClr val="accent1">
              <a:lumMod val="75000"/>
              <a:alpha val="77000"/>
            </a:schemeClr>
          </a:solidFill>
          <a:ln>
            <a:noFill/>
          </a:ln>
          <a:effectLst>
            <a:glow rad="139700">
              <a:schemeClr val="bg1">
                <a:alpha val="20000"/>
              </a:scheme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08213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4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3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4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3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27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2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2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2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6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2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2" grpId="0" animBg="1"/>
      <p:bldP spid="43" grpId="0" animBg="1"/>
      <p:bldP spid="44" grpId="0" animBg="1"/>
    </p:bldLst>
  </p:timing>
  <p:txStyles>
    <p:titleStyle>
      <a:lvl1pPr algn="ctr" defTabSz="914400" rtl="0" eaLnBrk="1" latinLnBrk="0" hangingPunct="1">
        <a:spcBef>
          <a:spcPct val="0"/>
        </a:spcBef>
        <a:buNone/>
        <a:defRPr sz="4400" b="1" kern="1200" cap="none" spc="0">
          <a:ln w="1905"/>
          <a:gradFill>
            <a:gsLst>
              <a:gs pos="0">
                <a:schemeClr val="accent6">
                  <a:shade val="20000"/>
                  <a:satMod val="200000"/>
                </a:schemeClr>
              </a:gs>
              <a:gs pos="78000">
                <a:schemeClr val="accent6">
                  <a:tint val="90000"/>
                  <a:shade val="89000"/>
                  <a:satMod val="220000"/>
                </a:schemeClr>
              </a:gs>
              <a:gs pos="100000">
                <a:schemeClr val="accent6">
                  <a:tint val="12000"/>
                  <a:satMod val="255000"/>
                </a:schemeClr>
              </a:gs>
            </a:gsLst>
            <a:lin ang="5400000"/>
          </a:gradFill>
          <a:effectLst>
            <a:innerShdw blurRad="69850" dist="43180" dir="5400000">
              <a:srgbClr val="000000">
                <a:alpha val="65000"/>
              </a:srgbClr>
            </a:innerShdw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chemeClr val="tx2">
            <a:lumMod val="50000"/>
          </a:schemeClr>
        </a:buClr>
        <a:buFont typeface="Wingdings" pitchFamily="2" charset="2"/>
        <a:buChar char="ü"/>
        <a:defRPr sz="32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path path="circle">
            <a:fillToRect r="100000" b="100000"/>
          </a:path>
          <a:tileRect l="-100000" t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17C208-3932-4B66-B20E-5E08477FAA2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05.10.2016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39DF62-EAE9-40B7-923A-DB40C43553B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3" name="5-конечная звезда 12"/>
          <p:cNvSpPr/>
          <p:nvPr/>
        </p:nvSpPr>
        <p:spPr>
          <a:xfrm>
            <a:off x="107504" y="457152"/>
            <a:ext cx="589908" cy="566312"/>
          </a:xfrm>
          <a:prstGeom prst="star5">
            <a:avLst/>
          </a:prstGeom>
          <a:solidFill>
            <a:schemeClr val="bg1">
              <a:alpha val="77000"/>
            </a:schemeClr>
          </a:solidFill>
          <a:ln>
            <a:noFill/>
          </a:ln>
          <a:effectLst>
            <a:glow rad="139700">
              <a:schemeClr val="bg1">
                <a:alpha val="20000"/>
              </a:scheme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4" name="5-конечная звезда 13"/>
          <p:cNvSpPr/>
          <p:nvPr/>
        </p:nvSpPr>
        <p:spPr>
          <a:xfrm>
            <a:off x="5580932" y="5046784"/>
            <a:ext cx="624385" cy="599410"/>
          </a:xfrm>
          <a:prstGeom prst="star5">
            <a:avLst/>
          </a:prstGeom>
          <a:solidFill>
            <a:srgbClr val="DCE6F2">
              <a:alpha val="45882"/>
            </a:srgbClr>
          </a:solidFill>
          <a:ln>
            <a:noFill/>
          </a:ln>
          <a:effectLst>
            <a:glow rad="1905000">
              <a:schemeClr val="bg1">
                <a:alpha val="44000"/>
              </a:scheme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6" name="5-конечная звезда 15"/>
          <p:cNvSpPr/>
          <p:nvPr/>
        </p:nvSpPr>
        <p:spPr>
          <a:xfrm>
            <a:off x="124272" y="5397072"/>
            <a:ext cx="450050" cy="432048"/>
          </a:xfrm>
          <a:prstGeom prst="star5">
            <a:avLst/>
          </a:prstGeom>
          <a:solidFill>
            <a:schemeClr val="bg1">
              <a:alpha val="77000"/>
            </a:schemeClr>
          </a:solidFill>
          <a:ln>
            <a:noFill/>
          </a:ln>
          <a:effectLst>
            <a:glow rad="1905000">
              <a:schemeClr val="bg1">
                <a:alpha val="34000"/>
              </a:scheme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1" name="5-конечная звезда 20"/>
          <p:cNvSpPr/>
          <p:nvPr/>
        </p:nvSpPr>
        <p:spPr>
          <a:xfrm>
            <a:off x="2393758" y="4797152"/>
            <a:ext cx="450050" cy="432048"/>
          </a:xfrm>
          <a:prstGeom prst="star5">
            <a:avLst/>
          </a:prstGeom>
          <a:solidFill>
            <a:srgbClr val="DCE6F2">
              <a:alpha val="40000"/>
            </a:srgbClr>
          </a:solidFill>
          <a:ln>
            <a:noFill/>
          </a:ln>
          <a:effectLst>
            <a:glow rad="1905000">
              <a:schemeClr val="bg1">
                <a:alpha val="30000"/>
              </a:scheme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2" name="5-конечная звезда 21"/>
          <p:cNvSpPr/>
          <p:nvPr/>
        </p:nvSpPr>
        <p:spPr>
          <a:xfrm>
            <a:off x="1319290" y="194507"/>
            <a:ext cx="461765" cy="443295"/>
          </a:xfrm>
          <a:prstGeom prst="star5">
            <a:avLst/>
          </a:prstGeom>
          <a:solidFill>
            <a:schemeClr val="bg1">
              <a:alpha val="86000"/>
            </a:schemeClr>
          </a:solidFill>
          <a:ln>
            <a:noFill/>
          </a:ln>
          <a:effectLst>
            <a:glow rad="139700">
              <a:schemeClr val="bg1">
                <a:alpha val="20000"/>
              </a:schemeClr>
            </a:glow>
            <a:softEdge rad="0"/>
          </a:effectLst>
          <a:scene3d>
            <a:camera prst="orthographicFront">
              <a:rot lat="0" lon="0" rev="60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3" name="5-конечная звезда 22"/>
          <p:cNvSpPr/>
          <p:nvPr/>
        </p:nvSpPr>
        <p:spPr>
          <a:xfrm>
            <a:off x="79955" y="1426628"/>
            <a:ext cx="247183" cy="237296"/>
          </a:xfrm>
          <a:prstGeom prst="star5">
            <a:avLst/>
          </a:prstGeom>
          <a:solidFill>
            <a:schemeClr val="accent1">
              <a:lumMod val="20000"/>
              <a:lumOff val="80000"/>
              <a:alpha val="77000"/>
            </a:schemeClr>
          </a:solidFill>
          <a:ln>
            <a:noFill/>
          </a:ln>
          <a:effectLst>
            <a:glow rad="139700">
              <a:schemeClr val="bg1">
                <a:alpha val="20000"/>
              </a:scheme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4" name="5-конечная звезда 23"/>
          <p:cNvSpPr/>
          <p:nvPr/>
        </p:nvSpPr>
        <p:spPr>
          <a:xfrm>
            <a:off x="1319290" y="1988840"/>
            <a:ext cx="461765" cy="443295"/>
          </a:xfrm>
          <a:prstGeom prst="star5">
            <a:avLst/>
          </a:prstGeom>
          <a:solidFill>
            <a:schemeClr val="accent1">
              <a:lumMod val="20000"/>
              <a:lumOff val="80000"/>
              <a:alpha val="77000"/>
            </a:schemeClr>
          </a:solidFill>
          <a:ln>
            <a:noFill/>
          </a:ln>
          <a:effectLst>
            <a:glow rad="139700">
              <a:schemeClr val="bg1">
                <a:alpha val="20000"/>
              </a:scheme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5" name="5-конечная звезда 24"/>
          <p:cNvSpPr/>
          <p:nvPr/>
        </p:nvSpPr>
        <p:spPr>
          <a:xfrm>
            <a:off x="6084168" y="6139768"/>
            <a:ext cx="294954" cy="283156"/>
          </a:xfrm>
          <a:prstGeom prst="star5">
            <a:avLst/>
          </a:prstGeom>
          <a:solidFill>
            <a:schemeClr val="accent1">
              <a:lumMod val="60000"/>
              <a:lumOff val="40000"/>
              <a:alpha val="77000"/>
            </a:schemeClr>
          </a:solidFill>
          <a:ln>
            <a:noFill/>
          </a:ln>
          <a:effectLst>
            <a:glow rad="139700">
              <a:schemeClr val="bg1">
                <a:alpha val="20000"/>
              </a:scheme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6" name="5-конечная звезда 25"/>
          <p:cNvSpPr/>
          <p:nvPr/>
        </p:nvSpPr>
        <p:spPr>
          <a:xfrm>
            <a:off x="462084" y="3617686"/>
            <a:ext cx="437508" cy="420008"/>
          </a:xfrm>
          <a:prstGeom prst="star5">
            <a:avLst/>
          </a:prstGeom>
          <a:solidFill>
            <a:schemeClr val="accent1">
              <a:lumMod val="20000"/>
              <a:lumOff val="80000"/>
              <a:alpha val="77000"/>
            </a:schemeClr>
          </a:solidFill>
          <a:ln>
            <a:noFill/>
          </a:ln>
          <a:effectLst>
            <a:glow rad="139700">
              <a:schemeClr val="bg1">
                <a:alpha val="20000"/>
              </a:scheme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7" name="5-конечная звезда 26"/>
          <p:cNvSpPr/>
          <p:nvPr/>
        </p:nvSpPr>
        <p:spPr>
          <a:xfrm>
            <a:off x="1873805" y="5829120"/>
            <a:ext cx="350192" cy="336184"/>
          </a:xfrm>
          <a:prstGeom prst="star5">
            <a:avLst/>
          </a:prstGeom>
          <a:solidFill>
            <a:schemeClr val="accent1">
              <a:lumMod val="20000"/>
              <a:lumOff val="80000"/>
              <a:alpha val="77000"/>
            </a:schemeClr>
          </a:solidFill>
          <a:ln>
            <a:noFill/>
          </a:ln>
          <a:effectLst>
            <a:glow rad="1905000">
              <a:schemeClr val="bg1">
                <a:alpha val="30000"/>
              </a:scheme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8" name="5-конечная звезда 27"/>
          <p:cNvSpPr/>
          <p:nvPr/>
        </p:nvSpPr>
        <p:spPr>
          <a:xfrm>
            <a:off x="903557" y="6071756"/>
            <a:ext cx="322471" cy="309572"/>
          </a:xfrm>
          <a:prstGeom prst="star5">
            <a:avLst/>
          </a:prstGeom>
          <a:solidFill>
            <a:schemeClr val="accent1">
              <a:lumMod val="40000"/>
              <a:lumOff val="60000"/>
              <a:alpha val="77000"/>
            </a:schemeClr>
          </a:solidFill>
          <a:ln>
            <a:noFill/>
          </a:ln>
          <a:effectLst>
            <a:glow rad="1905000">
              <a:schemeClr val="bg1">
                <a:alpha val="30000"/>
              </a:scheme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9" name="5-конечная звезда 28"/>
          <p:cNvSpPr/>
          <p:nvPr/>
        </p:nvSpPr>
        <p:spPr>
          <a:xfrm>
            <a:off x="1172511" y="3190664"/>
            <a:ext cx="328047" cy="314925"/>
          </a:xfrm>
          <a:prstGeom prst="star5">
            <a:avLst/>
          </a:prstGeom>
          <a:solidFill>
            <a:srgbClr val="DCE6F2">
              <a:alpha val="67843"/>
            </a:srgbClr>
          </a:solidFill>
          <a:ln>
            <a:noFill/>
          </a:ln>
          <a:effectLst>
            <a:glow rad="1905000">
              <a:schemeClr val="bg1">
                <a:alpha val="30000"/>
              </a:scheme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30" name="5-конечная звезда 29"/>
          <p:cNvSpPr/>
          <p:nvPr/>
        </p:nvSpPr>
        <p:spPr>
          <a:xfrm>
            <a:off x="899592" y="620688"/>
            <a:ext cx="238131" cy="228606"/>
          </a:xfrm>
          <a:prstGeom prst="star5">
            <a:avLst/>
          </a:prstGeom>
          <a:solidFill>
            <a:schemeClr val="accent1">
              <a:lumMod val="40000"/>
              <a:lumOff val="60000"/>
              <a:alpha val="77000"/>
            </a:schemeClr>
          </a:solidFill>
          <a:ln>
            <a:noFill/>
          </a:ln>
          <a:effectLst>
            <a:glow rad="1905000">
              <a:schemeClr val="bg1">
                <a:alpha val="30000"/>
              </a:scheme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32" name="5-конечная звезда 31"/>
          <p:cNvSpPr/>
          <p:nvPr/>
        </p:nvSpPr>
        <p:spPr>
          <a:xfrm>
            <a:off x="814850" y="4655574"/>
            <a:ext cx="294954" cy="283156"/>
          </a:xfrm>
          <a:prstGeom prst="star5">
            <a:avLst/>
          </a:prstGeom>
          <a:solidFill>
            <a:schemeClr val="accent5">
              <a:lumMod val="40000"/>
              <a:lumOff val="60000"/>
              <a:alpha val="77000"/>
            </a:schemeClr>
          </a:solidFill>
          <a:ln>
            <a:noFill/>
          </a:ln>
          <a:effectLst>
            <a:glow rad="139700">
              <a:schemeClr val="bg1">
                <a:alpha val="20000"/>
              </a:scheme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34" name="5-конечная звезда 33"/>
          <p:cNvSpPr/>
          <p:nvPr/>
        </p:nvSpPr>
        <p:spPr>
          <a:xfrm>
            <a:off x="2840346" y="6310539"/>
            <a:ext cx="147477" cy="141578"/>
          </a:xfrm>
          <a:prstGeom prst="star5">
            <a:avLst/>
          </a:prstGeom>
          <a:solidFill>
            <a:schemeClr val="bg1">
              <a:alpha val="77000"/>
            </a:schemeClr>
          </a:solidFill>
          <a:ln>
            <a:noFill/>
          </a:ln>
          <a:effectLst>
            <a:glow rad="139700">
              <a:schemeClr val="bg1">
                <a:alpha val="20000"/>
              </a:scheme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35" name="5-конечная звезда 34"/>
          <p:cNvSpPr/>
          <p:nvPr/>
        </p:nvSpPr>
        <p:spPr>
          <a:xfrm>
            <a:off x="1760227" y="1199190"/>
            <a:ext cx="147477" cy="141578"/>
          </a:xfrm>
          <a:prstGeom prst="star5">
            <a:avLst/>
          </a:prstGeom>
          <a:solidFill>
            <a:schemeClr val="accent1">
              <a:lumMod val="75000"/>
              <a:alpha val="77000"/>
            </a:schemeClr>
          </a:solidFill>
          <a:ln>
            <a:noFill/>
          </a:ln>
          <a:effectLst>
            <a:glow rad="139700">
              <a:schemeClr val="bg1">
                <a:alpha val="20000"/>
              </a:scheme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36" name="5-конечная звезда 35"/>
          <p:cNvSpPr/>
          <p:nvPr/>
        </p:nvSpPr>
        <p:spPr>
          <a:xfrm>
            <a:off x="1397536" y="4169540"/>
            <a:ext cx="147477" cy="141578"/>
          </a:xfrm>
          <a:prstGeom prst="star5">
            <a:avLst/>
          </a:prstGeom>
          <a:solidFill>
            <a:schemeClr val="accent1">
              <a:lumMod val="60000"/>
              <a:lumOff val="40000"/>
              <a:alpha val="77000"/>
            </a:schemeClr>
          </a:solidFill>
          <a:ln>
            <a:noFill/>
          </a:ln>
          <a:effectLst>
            <a:glow rad="139700">
              <a:schemeClr val="bg1">
                <a:alpha val="20000"/>
              </a:scheme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37" name="5-конечная звезда 36"/>
          <p:cNvSpPr/>
          <p:nvPr/>
        </p:nvSpPr>
        <p:spPr>
          <a:xfrm>
            <a:off x="596124" y="5829120"/>
            <a:ext cx="147477" cy="141578"/>
          </a:xfrm>
          <a:prstGeom prst="star5">
            <a:avLst/>
          </a:prstGeom>
          <a:solidFill>
            <a:schemeClr val="bg1">
              <a:alpha val="77000"/>
            </a:schemeClr>
          </a:solidFill>
          <a:ln>
            <a:noFill/>
          </a:ln>
          <a:effectLst>
            <a:glow rad="139700">
              <a:schemeClr val="bg1">
                <a:alpha val="20000"/>
              </a:scheme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38" name="5-конечная звезда 37"/>
          <p:cNvSpPr/>
          <p:nvPr/>
        </p:nvSpPr>
        <p:spPr>
          <a:xfrm>
            <a:off x="4784563" y="5188362"/>
            <a:ext cx="147477" cy="141578"/>
          </a:xfrm>
          <a:prstGeom prst="star5">
            <a:avLst/>
          </a:prstGeom>
          <a:solidFill>
            <a:schemeClr val="bg1">
              <a:alpha val="77000"/>
            </a:schemeClr>
          </a:solidFill>
          <a:ln>
            <a:noFill/>
          </a:ln>
          <a:effectLst>
            <a:glow rad="139700">
              <a:schemeClr val="bg1">
                <a:alpha val="20000"/>
              </a:scheme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39" name="5-конечная звезда 38"/>
          <p:cNvSpPr/>
          <p:nvPr/>
        </p:nvSpPr>
        <p:spPr>
          <a:xfrm>
            <a:off x="210926" y="3049086"/>
            <a:ext cx="147477" cy="141578"/>
          </a:xfrm>
          <a:prstGeom prst="star5">
            <a:avLst/>
          </a:prstGeom>
          <a:solidFill>
            <a:schemeClr val="bg1">
              <a:alpha val="77000"/>
            </a:schemeClr>
          </a:solidFill>
          <a:ln>
            <a:noFill/>
          </a:ln>
          <a:effectLst>
            <a:glow rad="139700">
              <a:schemeClr val="bg1">
                <a:alpha val="20000"/>
              </a:scheme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42" name="5-конечная звезда 41"/>
          <p:cNvSpPr/>
          <p:nvPr/>
        </p:nvSpPr>
        <p:spPr>
          <a:xfrm>
            <a:off x="3932970" y="5479901"/>
            <a:ext cx="437508" cy="420008"/>
          </a:xfrm>
          <a:prstGeom prst="star5">
            <a:avLst/>
          </a:prstGeom>
          <a:solidFill>
            <a:srgbClr val="DCE6F2">
              <a:alpha val="69804"/>
            </a:srgbClr>
          </a:solidFill>
          <a:ln>
            <a:noFill/>
          </a:ln>
          <a:effectLst>
            <a:glow rad="139700">
              <a:schemeClr val="bg1">
                <a:alpha val="20000"/>
              </a:scheme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43" name="5-конечная звезда 42"/>
          <p:cNvSpPr/>
          <p:nvPr/>
        </p:nvSpPr>
        <p:spPr>
          <a:xfrm>
            <a:off x="7524328" y="5532442"/>
            <a:ext cx="328047" cy="314925"/>
          </a:xfrm>
          <a:prstGeom prst="star5">
            <a:avLst/>
          </a:prstGeom>
          <a:solidFill>
            <a:schemeClr val="accent1">
              <a:lumMod val="20000"/>
              <a:lumOff val="80000"/>
              <a:alpha val="77000"/>
            </a:schemeClr>
          </a:solidFill>
          <a:ln>
            <a:noFill/>
          </a:ln>
          <a:effectLst>
            <a:glow rad="1905000">
              <a:schemeClr val="bg1">
                <a:alpha val="30000"/>
              </a:scheme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44" name="5-конечная звезда 43"/>
          <p:cNvSpPr/>
          <p:nvPr/>
        </p:nvSpPr>
        <p:spPr>
          <a:xfrm>
            <a:off x="7812360" y="6671798"/>
            <a:ext cx="147477" cy="141578"/>
          </a:xfrm>
          <a:prstGeom prst="star5">
            <a:avLst/>
          </a:prstGeom>
          <a:solidFill>
            <a:schemeClr val="accent1">
              <a:lumMod val="75000"/>
              <a:alpha val="77000"/>
            </a:schemeClr>
          </a:solidFill>
          <a:ln>
            <a:noFill/>
          </a:ln>
          <a:effectLst>
            <a:glow rad="139700">
              <a:schemeClr val="bg1">
                <a:alpha val="20000"/>
              </a:scheme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08213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4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3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4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3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27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2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2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2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6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2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2" grpId="0" animBg="1"/>
      <p:bldP spid="43" grpId="0" animBg="1"/>
      <p:bldP spid="44" grpId="0" animBg="1"/>
    </p:bldLst>
  </p:timing>
  <p:txStyles>
    <p:titleStyle>
      <a:lvl1pPr algn="ctr" defTabSz="914400" rtl="0" eaLnBrk="1" latinLnBrk="0" hangingPunct="1">
        <a:spcBef>
          <a:spcPct val="0"/>
        </a:spcBef>
        <a:buNone/>
        <a:defRPr sz="4400" b="1" kern="1200" cap="none" spc="0">
          <a:ln w="1905"/>
          <a:gradFill>
            <a:gsLst>
              <a:gs pos="0">
                <a:schemeClr val="accent6">
                  <a:shade val="20000"/>
                  <a:satMod val="200000"/>
                </a:schemeClr>
              </a:gs>
              <a:gs pos="78000">
                <a:schemeClr val="accent6">
                  <a:tint val="90000"/>
                  <a:shade val="89000"/>
                  <a:satMod val="220000"/>
                </a:schemeClr>
              </a:gs>
              <a:gs pos="100000">
                <a:schemeClr val="accent6">
                  <a:tint val="12000"/>
                  <a:satMod val="255000"/>
                </a:schemeClr>
              </a:gs>
            </a:gsLst>
            <a:lin ang="5400000"/>
          </a:gradFill>
          <a:effectLst>
            <a:innerShdw blurRad="69850" dist="43180" dir="5400000">
              <a:srgbClr val="000000">
                <a:alpha val="65000"/>
              </a:srgbClr>
            </a:innerShdw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chemeClr val="tx2">
            <a:lumMod val="50000"/>
          </a:schemeClr>
        </a:buClr>
        <a:buFont typeface="Wingdings" pitchFamily="2" charset="2"/>
        <a:buChar char="ü"/>
        <a:defRPr sz="32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path path="circle">
            <a:fillToRect r="100000" b="100000"/>
          </a:path>
          <a:tileRect l="-100000" t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17C208-3932-4B66-B20E-5E08477FAA2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05.10.2016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39DF62-EAE9-40B7-923A-DB40C43553B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3" name="5-конечная звезда 12"/>
          <p:cNvSpPr/>
          <p:nvPr/>
        </p:nvSpPr>
        <p:spPr>
          <a:xfrm>
            <a:off x="107504" y="457152"/>
            <a:ext cx="589908" cy="566312"/>
          </a:xfrm>
          <a:prstGeom prst="star5">
            <a:avLst/>
          </a:prstGeom>
          <a:solidFill>
            <a:schemeClr val="bg1">
              <a:alpha val="77000"/>
            </a:schemeClr>
          </a:solidFill>
          <a:ln>
            <a:noFill/>
          </a:ln>
          <a:effectLst>
            <a:glow rad="139700">
              <a:schemeClr val="bg1">
                <a:alpha val="20000"/>
              </a:scheme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4" name="5-конечная звезда 13"/>
          <p:cNvSpPr/>
          <p:nvPr/>
        </p:nvSpPr>
        <p:spPr>
          <a:xfrm>
            <a:off x="5580932" y="5046784"/>
            <a:ext cx="624385" cy="599410"/>
          </a:xfrm>
          <a:prstGeom prst="star5">
            <a:avLst/>
          </a:prstGeom>
          <a:solidFill>
            <a:srgbClr val="DCE6F2">
              <a:alpha val="45882"/>
            </a:srgbClr>
          </a:solidFill>
          <a:ln>
            <a:noFill/>
          </a:ln>
          <a:effectLst>
            <a:glow rad="1905000">
              <a:schemeClr val="bg1">
                <a:alpha val="44000"/>
              </a:scheme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6" name="5-конечная звезда 15"/>
          <p:cNvSpPr/>
          <p:nvPr/>
        </p:nvSpPr>
        <p:spPr>
          <a:xfrm>
            <a:off x="124272" y="5397072"/>
            <a:ext cx="450050" cy="432048"/>
          </a:xfrm>
          <a:prstGeom prst="star5">
            <a:avLst/>
          </a:prstGeom>
          <a:solidFill>
            <a:schemeClr val="bg1">
              <a:alpha val="77000"/>
            </a:schemeClr>
          </a:solidFill>
          <a:ln>
            <a:noFill/>
          </a:ln>
          <a:effectLst>
            <a:glow rad="1905000">
              <a:schemeClr val="bg1">
                <a:alpha val="34000"/>
              </a:scheme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1" name="5-конечная звезда 20"/>
          <p:cNvSpPr/>
          <p:nvPr/>
        </p:nvSpPr>
        <p:spPr>
          <a:xfrm>
            <a:off x="2393758" y="4797152"/>
            <a:ext cx="450050" cy="432048"/>
          </a:xfrm>
          <a:prstGeom prst="star5">
            <a:avLst/>
          </a:prstGeom>
          <a:solidFill>
            <a:srgbClr val="DCE6F2">
              <a:alpha val="40000"/>
            </a:srgbClr>
          </a:solidFill>
          <a:ln>
            <a:noFill/>
          </a:ln>
          <a:effectLst>
            <a:glow rad="1905000">
              <a:schemeClr val="bg1">
                <a:alpha val="30000"/>
              </a:scheme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2" name="5-конечная звезда 21"/>
          <p:cNvSpPr/>
          <p:nvPr/>
        </p:nvSpPr>
        <p:spPr>
          <a:xfrm>
            <a:off x="1319290" y="194507"/>
            <a:ext cx="461765" cy="443295"/>
          </a:xfrm>
          <a:prstGeom prst="star5">
            <a:avLst/>
          </a:prstGeom>
          <a:solidFill>
            <a:schemeClr val="bg1">
              <a:alpha val="86000"/>
            </a:schemeClr>
          </a:solidFill>
          <a:ln>
            <a:noFill/>
          </a:ln>
          <a:effectLst>
            <a:glow rad="139700">
              <a:schemeClr val="bg1">
                <a:alpha val="20000"/>
              </a:schemeClr>
            </a:glow>
            <a:softEdge rad="0"/>
          </a:effectLst>
          <a:scene3d>
            <a:camera prst="orthographicFront">
              <a:rot lat="0" lon="0" rev="60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3" name="5-конечная звезда 22"/>
          <p:cNvSpPr/>
          <p:nvPr/>
        </p:nvSpPr>
        <p:spPr>
          <a:xfrm>
            <a:off x="79955" y="1426628"/>
            <a:ext cx="247183" cy="237296"/>
          </a:xfrm>
          <a:prstGeom prst="star5">
            <a:avLst/>
          </a:prstGeom>
          <a:solidFill>
            <a:schemeClr val="accent1">
              <a:lumMod val="20000"/>
              <a:lumOff val="80000"/>
              <a:alpha val="77000"/>
            </a:schemeClr>
          </a:solidFill>
          <a:ln>
            <a:noFill/>
          </a:ln>
          <a:effectLst>
            <a:glow rad="139700">
              <a:schemeClr val="bg1">
                <a:alpha val="20000"/>
              </a:scheme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4" name="5-конечная звезда 23"/>
          <p:cNvSpPr/>
          <p:nvPr/>
        </p:nvSpPr>
        <p:spPr>
          <a:xfrm>
            <a:off x="1319290" y="1988840"/>
            <a:ext cx="461765" cy="443295"/>
          </a:xfrm>
          <a:prstGeom prst="star5">
            <a:avLst/>
          </a:prstGeom>
          <a:solidFill>
            <a:schemeClr val="accent1">
              <a:lumMod val="20000"/>
              <a:lumOff val="80000"/>
              <a:alpha val="77000"/>
            </a:schemeClr>
          </a:solidFill>
          <a:ln>
            <a:noFill/>
          </a:ln>
          <a:effectLst>
            <a:glow rad="139700">
              <a:schemeClr val="bg1">
                <a:alpha val="20000"/>
              </a:scheme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5" name="5-конечная звезда 24"/>
          <p:cNvSpPr/>
          <p:nvPr/>
        </p:nvSpPr>
        <p:spPr>
          <a:xfrm>
            <a:off x="6084168" y="6139768"/>
            <a:ext cx="294954" cy="283156"/>
          </a:xfrm>
          <a:prstGeom prst="star5">
            <a:avLst/>
          </a:prstGeom>
          <a:solidFill>
            <a:schemeClr val="accent1">
              <a:lumMod val="60000"/>
              <a:lumOff val="40000"/>
              <a:alpha val="77000"/>
            </a:schemeClr>
          </a:solidFill>
          <a:ln>
            <a:noFill/>
          </a:ln>
          <a:effectLst>
            <a:glow rad="139700">
              <a:schemeClr val="bg1">
                <a:alpha val="20000"/>
              </a:scheme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6" name="5-конечная звезда 25"/>
          <p:cNvSpPr/>
          <p:nvPr/>
        </p:nvSpPr>
        <p:spPr>
          <a:xfrm>
            <a:off x="462084" y="3617686"/>
            <a:ext cx="437508" cy="420008"/>
          </a:xfrm>
          <a:prstGeom prst="star5">
            <a:avLst/>
          </a:prstGeom>
          <a:solidFill>
            <a:schemeClr val="accent1">
              <a:lumMod val="20000"/>
              <a:lumOff val="80000"/>
              <a:alpha val="77000"/>
            </a:schemeClr>
          </a:solidFill>
          <a:ln>
            <a:noFill/>
          </a:ln>
          <a:effectLst>
            <a:glow rad="139700">
              <a:schemeClr val="bg1">
                <a:alpha val="20000"/>
              </a:scheme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7" name="5-конечная звезда 26"/>
          <p:cNvSpPr/>
          <p:nvPr/>
        </p:nvSpPr>
        <p:spPr>
          <a:xfrm>
            <a:off x="1873805" y="5829120"/>
            <a:ext cx="350192" cy="336184"/>
          </a:xfrm>
          <a:prstGeom prst="star5">
            <a:avLst/>
          </a:prstGeom>
          <a:solidFill>
            <a:schemeClr val="accent1">
              <a:lumMod val="20000"/>
              <a:lumOff val="80000"/>
              <a:alpha val="77000"/>
            </a:schemeClr>
          </a:solidFill>
          <a:ln>
            <a:noFill/>
          </a:ln>
          <a:effectLst>
            <a:glow rad="1905000">
              <a:schemeClr val="bg1">
                <a:alpha val="30000"/>
              </a:scheme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8" name="5-конечная звезда 27"/>
          <p:cNvSpPr/>
          <p:nvPr/>
        </p:nvSpPr>
        <p:spPr>
          <a:xfrm>
            <a:off x="903557" y="6071756"/>
            <a:ext cx="322471" cy="309572"/>
          </a:xfrm>
          <a:prstGeom prst="star5">
            <a:avLst/>
          </a:prstGeom>
          <a:solidFill>
            <a:schemeClr val="accent1">
              <a:lumMod val="40000"/>
              <a:lumOff val="60000"/>
              <a:alpha val="77000"/>
            </a:schemeClr>
          </a:solidFill>
          <a:ln>
            <a:noFill/>
          </a:ln>
          <a:effectLst>
            <a:glow rad="1905000">
              <a:schemeClr val="bg1">
                <a:alpha val="30000"/>
              </a:scheme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9" name="5-конечная звезда 28"/>
          <p:cNvSpPr/>
          <p:nvPr/>
        </p:nvSpPr>
        <p:spPr>
          <a:xfrm>
            <a:off x="1172511" y="3190664"/>
            <a:ext cx="328047" cy="314925"/>
          </a:xfrm>
          <a:prstGeom prst="star5">
            <a:avLst/>
          </a:prstGeom>
          <a:solidFill>
            <a:srgbClr val="DCE6F2">
              <a:alpha val="67843"/>
            </a:srgbClr>
          </a:solidFill>
          <a:ln>
            <a:noFill/>
          </a:ln>
          <a:effectLst>
            <a:glow rad="1905000">
              <a:schemeClr val="bg1">
                <a:alpha val="30000"/>
              </a:scheme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30" name="5-конечная звезда 29"/>
          <p:cNvSpPr/>
          <p:nvPr/>
        </p:nvSpPr>
        <p:spPr>
          <a:xfrm>
            <a:off x="899592" y="620688"/>
            <a:ext cx="238131" cy="228606"/>
          </a:xfrm>
          <a:prstGeom prst="star5">
            <a:avLst/>
          </a:prstGeom>
          <a:solidFill>
            <a:schemeClr val="accent1">
              <a:lumMod val="40000"/>
              <a:lumOff val="60000"/>
              <a:alpha val="77000"/>
            </a:schemeClr>
          </a:solidFill>
          <a:ln>
            <a:noFill/>
          </a:ln>
          <a:effectLst>
            <a:glow rad="1905000">
              <a:schemeClr val="bg1">
                <a:alpha val="30000"/>
              </a:scheme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32" name="5-конечная звезда 31"/>
          <p:cNvSpPr/>
          <p:nvPr/>
        </p:nvSpPr>
        <p:spPr>
          <a:xfrm>
            <a:off x="814850" y="4655574"/>
            <a:ext cx="294954" cy="283156"/>
          </a:xfrm>
          <a:prstGeom prst="star5">
            <a:avLst/>
          </a:prstGeom>
          <a:solidFill>
            <a:schemeClr val="accent5">
              <a:lumMod val="40000"/>
              <a:lumOff val="60000"/>
              <a:alpha val="77000"/>
            </a:schemeClr>
          </a:solidFill>
          <a:ln>
            <a:noFill/>
          </a:ln>
          <a:effectLst>
            <a:glow rad="139700">
              <a:schemeClr val="bg1">
                <a:alpha val="20000"/>
              </a:scheme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34" name="5-конечная звезда 33"/>
          <p:cNvSpPr/>
          <p:nvPr/>
        </p:nvSpPr>
        <p:spPr>
          <a:xfrm>
            <a:off x="2840346" y="6310539"/>
            <a:ext cx="147477" cy="141578"/>
          </a:xfrm>
          <a:prstGeom prst="star5">
            <a:avLst/>
          </a:prstGeom>
          <a:solidFill>
            <a:schemeClr val="bg1">
              <a:alpha val="77000"/>
            </a:schemeClr>
          </a:solidFill>
          <a:ln>
            <a:noFill/>
          </a:ln>
          <a:effectLst>
            <a:glow rad="139700">
              <a:schemeClr val="bg1">
                <a:alpha val="20000"/>
              </a:scheme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35" name="5-конечная звезда 34"/>
          <p:cNvSpPr/>
          <p:nvPr/>
        </p:nvSpPr>
        <p:spPr>
          <a:xfrm>
            <a:off x="1760227" y="1199190"/>
            <a:ext cx="147477" cy="141578"/>
          </a:xfrm>
          <a:prstGeom prst="star5">
            <a:avLst/>
          </a:prstGeom>
          <a:solidFill>
            <a:schemeClr val="accent1">
              <a:lumMod val="75000"/>
              <a:alpha val="77000"/>
            </a:schemeClr>
          </a:solidFill>
          <a:ln>
            <a:noFill/>
          </a:ln>
          <a:effectLst>
            <a:glow rad="139700">
              <a:schemeClr val="bg1">
                <a:alpha val="20000"/>
              </a:scheme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36" name="5-конечная звезда 35"/>
          <p:cNvSpPr/>
          <p:nvPr/>
        </p:nvSpPr>
        <p:spPr>
          <a:xfrm>
            <a:off x="1397536" y="4169540"/>
            <a:ext cx="147477" cy="141578"/>
          </a:xfrm>
          <a:prstGeom prst="star5">
            <a:avLst/>
          </a:prstGeom>
          <a:solidFill>
            <a:schemeClr val="accent1">
              <a:lumMod val="60000"/>
              <a:lumOff val="40000"/>
              <a:alpha val="77000"/>
            </a:schemeClr>
          </a:solidFill>
          <a:ln>
            <a:noFill/>
          </a:ln>
          <a:effectLst>
            <a:glow rad="139700">
              <a:schemeClr val="bg1">
                <a:alpha val="20000"/>
              </a:scheme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37" name="5-конечная звезда 36"/>
          <p:cNvSpPr/>
          <p:nvPr/>
        </p:nvSpPr>
        <p:spPr>
          <a:xfrm>
            <a:off x="596124" y="5829120"/>
            <a:ext cx="147477" cy="141578"/>
          </a:xfrm>
          <a:prstGeom prst="star5">
            <a:avLst/>
          </a:prstGeom>
          <a:solidFill>
            <a:schemeClr val="bg1">
              <a:alpha val="77000"/>
            </a:schemeClr>
          </a:solidFill>
          <a:ln>
            <a:noFill/>
          </a:ln>
          <a:effectLst>
            <a:glow rad="139700">
              <a:schemeClr val="bg1">
                <a:alpha val="20000"/>
              </a:scheme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38" name="5-конечная звезда 37"/>
          <p:cNvSpPr/>
          <p:nvPr/>
        </p:nvSpPr>
        <p:spPr>
          <a:xfrm>
            <a:off x="4784563" y="5188362"/>
            <a:ext cx="147477" cy="141578"/>
          </a:xfrm>
          <a:prstGeom prst="star5">
            <a:avLst/>
          </a:prstGeom>
          <a:solidFill>
            <a:schemeClr val="bg1">
              <a:alpha val="77000"/>
            </a:schemeClr>
          </a:solidFill>
          <a:ln>
            <a:noFill/>
          </a:ln>
          <a:effectLst>
            <a:glow rad="139700">
              <a:schemeClr val="bg1">
                <a:alpha val="20000"/>
              </a:scheme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39" name="5-конечная звезда 38"/>
          <p:cNvSpPr/>
          <p:nvPr/>
        </p:nvSpPr>
        <p:spPr>
          <a:xfrm>
            <a:off x="210926" y="3049086"/>
            <a:ext cx="147477" cy="141578"/>
          </a:xfrm>
          <a:prstGeom prst="star5">
            <a:avLst/>
          </a:prstGeom>
          <a:solidFill>
            <a:schemeClr val="bg1">
              <a:alpha val="77000"/>
            </a:schemeClr>
          </a:solidFill>
          <a:ln>
            <a:noFill/>
          </a:ln>
          <a:effectLst>
            <a:glow rad="139700">
              <a:schemeClr val="bg1">
                <a:alpha val="20000"/>
              </a:scheme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42" name="5-конечная звезда 41"/>
          <p:cNvSpPr/>
          <p:nvPr/>
        </p:nvSpPr>
        <p:spPr>
          <a:xfrm>
            <a:off x="3932970" y="5479901"/>
            <a:ext cx="437508" cy="420008"/>
          </a:xfrm>
          <a:prstGeom prst="star5">
            <a:avLst/>
          </a:prstGeom>
          <a:solidFill>
            <a:srgbClr val="DCE6F2">
              <a:alpha val="69804"/>
            </a:srgbClr>
          </a:solidFill>
          <a:ln>
            <a:noFill/>
          </a:ln>
          <a:effectLst>
            <a:glow rad="139700">
              <a:schemeClr val="bg1">
                <a:alpha val="20000"/>
              </a:scheme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43" name="5-конечная звезда 42"/>
          <p:cNvSpPr/>
          <p:nvPr/>
        </p:nvSpPr>
        <p:spPr>
          <a:xfrm>
            <a:off x="7524328" y="5532442"/>
            <a:ext cx="328047" cy="314925"/>
          </a:xfrm>
          <a:prstGeom prst="star5">
            <a:avLst/>
          </a:prstGeom>
          <a:solidFill>
            <a:schemeClr val="accent1">
              <a:lumMod val="20000"/>
              <a:lumOff val="80000"/>
              <a:alpha val="77000"/>
            </a:schemeClr>
          </a:solidFill>
          <a:ln>
            <a:noFill/>
          </a:ln>
          <a:effectLst>
            <a:glow rad="1905000">
              <a:schemeClr val="bg1">
                <a:alpha val="30000"/>
              </a:scheme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44" name="5-конечная звезда 43"/>
          <p:cNvSpPr/>
          <p:nvPr/>
        </p:nvSpPr>
        <p:spPr>
          <a:xfrm>
            <a:off x="7812360" y="6671798"/>
            <a:ext cx="147477" cy="141578"/>
          </a:xfrm>
          <a:prstGeom prst="star5">
            <a:avLst/>
          </a:prstGeom>
          <a:solidFill>
            <a:schemeClr val="accent1">
              <a:lumMod val="75000"/>
              <a:alpha val="77000"/>
            </a:schemeClr>
          </a:solidFill>
          <a:ln>
            <a:noFill/>
          </a:ln>
          <a:effectLst>
            <a:glow rad="139700">
              <a:schemeClr val="bg1">
                <a:alpha val="20000"/>
              </a:scheme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08213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4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3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4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3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27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2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2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2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6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2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2" grpId="0" animBg="1"/>
      <p:bldP spid="43" grpId="0" animBg="1"/>
      <p:bldP spid="44" grpId="0" animBg="1"/>
    </p:bldLst>
  </p:timing>
  <p:txStyles>
    <p:titleStyle>
      <a:lvl1pPr algn="ctr" defTabSz="914400" rtl="0" eaLnBrk="1" latinLnBrk="0" hangingPunct="1">
        <a:spcBef>
          <a:spcPct val="0"/>
        </a:spcBef>
        <a:buNone/>
        <a:defRPr sz="4400" b="1" kern="1200" cap="none" spc="0">
          <a:ln w="1905"/>
          <a:gradFill>
            <a:gsLst>
              <a:gs pos="0">
                <a:schemeClr val="accent6">
                  <a:shade val="20000"/>
                  <a:satMod val="200000"/>
                </a:schemeClr>
              </a:gs>
              <a:gs pos="78000">
                <a:schemeClr val="accent6">
                  <a:tint val="90000"/>
                  <a:shade val="89000"/>
                  <a:satMod val="220000"/>
                </a:schemeClr>
              </a:gs>
              <a:gs pos="100000">
                <a:schemeClr val="accent6">
                  <a:tint val="12000"/>
                  <a:satMod val="255000"/>
                </a:schemeClr>
              </a:gs>
            </a:gsLst>
            <a:lin ang="5400000"/>
          </a:gradFill>
          <a:effectLst>
            <a:innerShdw blurRad="69850" dist="43180" dir="5400000">
              <a:srgbClr val="000000">
                <a:alpha val="65000"/>
              </a:srgbClr>
            </a:innerShdw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chemeClr val="tx2">
            <a:lumMod val="50000"/>
          </a:schemeClr>
        </a:buClr>
        <a:buFont typeface="Wingdings" pitchFamily="2" charset="2"/>
        <a:buChar char="ü"/>
        <a:defRPr sz="32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jpeg"/><Relationship Id="rId7" Type="http://schemas.openxmlformats.org/officeDocument/2006/relationships/image" Target="../media/image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png"/><Relationship Id="rId9" Type="http://schemas.openxmlformats.org/officeDocument/2006/relationships/image" Target="../media/image9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D:\от нины никол\36 ФОНОВ для ПРЕЗЕНТАЦИЙ ЛОГОПЕДА\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73113" y="-350838"/>
            <a:ext cx="10691813" cy="75596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Картинки по запросу картинка злодея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12766" y="1"/>
            <a:ext cx="9687014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98005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D:\от нины никол\36 ФОНОВ для ПРЕЗЕНТАЦИЙ ЛОГОПЕДА\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73113" y="-350838"/>
            <a:ext cx="10691813" cy="75596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Картинки по запросу картинка экскаватора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70037" y="47843"/>
            <a:ext cx="3312368" cy="23546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Картинки по запросу картинка рука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2331" y="2944833"/>
            <a:ext cx="1684997" cy="2397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4" name="Picture 8" descr="Картинки по запросу картинка рысь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236" y="2476488"/>
            <a:ext cx="2797821" cy="2343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6" name="Picture 10" descr="Картинки по запросу картинка труба на доме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7617" y="404664"/>
            <a:ext cx="2127167" cy="28362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8" name="Picture 12" descr="Картинки по запросу картинка топор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9950" y="4819663"/>
            <a:ext cx="2915383" cy="20738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10" name="Picture 14" descr="Картинки по запросу картинка крот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37704" y="3556070"/>
            <a:ext cx="4106296" cy="27277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18" name="Picture 22" descr="Картинки по запросу картинка заборчик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82254" y="47843"/>
            <a:ext cx="3806231" cy="27017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7615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1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1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4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4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20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410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41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41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1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1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1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11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1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11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1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11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1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11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11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8197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147586"/>
            <a:ext cx="5256585" cy="65628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95273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76672"/>
            <a:ext cx="7772400" cy="5832647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3568" y="476672"/>
            <a:ext cx="7088832" cy="5162128"/>
          </a:xfrm>
        </p:spPr>
        <p:txBody>
          <a:bodyPr/>
          <a:lstStyle/>
          <a:p>
            <a:pPr algn="l"/>
            <a:r>
              <a:rPr lang="ru-RU" dirty="0" smtClean="0">
                <a:solidFill>
                  <a:srgbClr val="000000"/>
                </a:solidFill>
                <a:effectLst/>
                <a:latin typeface="Times New Roman"/>
                <a:ea typeface="Calibri"/>
              </a:rPr>
              <a:t>       Та-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/>
                <a:ea typeface="Calibri"/>
              </a:rPr>
              <a:t>ке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/>
                <a:ea typeface="Calibri"/>
              </a:rPr>
              <a:t>-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/>
                <a:ea typeface="Calibri"/>
              </a:rPr>
              <a:t>ра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/>
                <a:ea typeface="Calibri"/>
              </a:rPr>
              <a:t>           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/>
                <a:ea typeface="Calibri"/>
              </a:rPr>
              <a:t>дил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/>
                <a:ea typeface="Calibri"/>
              </a:rPr>
              <a:t>-ко-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/>
                <a:ea typeface="Calibri"/>
              </a:rPr>
              <a:t>кро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/>
                <a:ea typeface="Calibri"/>
              </a:rPr>
              <a:t> </a:t>
            </a:r>
          </a:p>
          <a:p>
            <a:pPr algn="l"/>
            <a:endParaRPr lang="ru-RU" dirty="0" smtClean="0">
              <a:solidFill>
                <a:srgbClr val="000000"/>
              </a:solidFill>
              <a:effectLst/>
              <a:latin typeface="Times New Roman"/>
              <a:ea typeface="Calibri"/>
            </a:endParaRPr>
          </a:p>
          <a:p>
            <a:pPr algn="l"/>
            <a:endParaRPr lang="ru-RU" dirty="0">
              <a:solidFill>
                <a:srgbClr val="000000"/>
              </a:solidFill>
              <a:effectLst/>
              <a:latin typeface="Times New Roman"/>
              <a:ea typeface="Calibri"/>
            </a:endParaRPr>
          </a:p>
          <a:p>
            <a:pPr algn="l"/>
            <a:endParaRPr lang="ru-RU" dirty="0" smtClean="0">
              <a:solidFill>
                <a:srgbClr val="000000"/>
              </a:solidFill>
              <a:effectLst/>
              <a:latin typeface="Times New Roman"/>
              <a:ea typeface="Calibri"/>
            </a:endParaRPr>
          </a:p>
          <a:p>
            <a:pPr algn="l"/>
            <a:endParaRPr lang="ru-RU" dirty="0">
              <a:solidFill>
                <a:srgbClr val="000000"/>
              </a:solidFill>
              <a:effectLst/>
              <a:latin typeface="Times New Roman"/>
              <a:ea typeface="Calibri"/>
            </a:endParaRPr>
          </a:p>
          <a:p>
            <a:pPr algn="l"/>
            <a:r>
              <a:rPr lang="ru-RU" dirty="0" smtClean="0">
                <a:solidFill>
                  <a:srgbClr val="000000"/>
                </a:solidFill>
                <a:effectLst/>
                <a:latin typeface="Times New Roman"/>
                <a:ea typeface="Calibri"/>
              </a:rPr>
              <a:t>      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/>
                <a:ea typeface="Calibri"/>
              </a:rPr>
              <a:t>ро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/>
                <a:ea typeface="Calibri"/>
              </a:rPr>
              <a:t>-ко-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/>
                <a:ea typeface="Calibri"/>
              </a:rPr>
              <a:t>ва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/>
                <a:ea typeface="Calibri"/>
              </a:rPr>
              <a:t>                     ка-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/>
                <a:ea typeface="Calibri"/>
              </a:rPr>
              <a:t>ру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/>
                <a:ea typeface="Calibri"/>
              </a:rPr>
              <a:t> </a:t>
            </a:r>
          </a:p>
          <a:p>
            <a:pPr algn="l"/>
            <a:r>
              <a:rPr lang="ru-RU" dirty="0" smtClean="0"/>
              <a:t>                                       </a:t>
            </a:r>
            <a:endParaRPr lang="ru-RU" dirty="0"/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1134595"/>
            <a:ext cx="1944216" cy="2054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1120265"/>
            <a:ext cx="2425452" cy="1926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4149080"/>
            <a:ext cx="2143125" cy="209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1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6550" y="4149080"/>
            <a:ext cx="1689100" cy="2395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93786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000"/>
                                        <p:tgtEl>
                                          <p:spTgt spid="61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20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2000"/>
                                        <p:tgtEl>
                                          <p:spTgt spid="6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171" name="Picture 3" descr="C:\Users\1\Desktop\krasivye-bukvy-s-dnem-rozhdeniya-kartinki-13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-1111"/>
            <a:ext cx="6408712" cy="64953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952739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3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9220" name="Picture 4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7556"/>
          <a:stretch/>
        </p:blipFill>
        <p:spPr bwMode="auto">
          <a:xfrm>
            <a:off x="974610" y="38824"/>
            <a:ext cx="7505952" cy="65634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95273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P102648337_templat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TP102648337_templat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2_TP102648337_templat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3_TP102648337_templat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161</TotalTime>
  <Words>7</Words>
  <Application>Microsoft Office PowerPoint</Application>
  <PresentationFormat>Экран (4:3)</PresentationFormat>
  <Paragraphs>7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5</vt:i4>
      </vt:variant>
      <vt:variant>
        <vt:lpstr>Заголовки слайдов</vt:lpstr>
      </vt:variant>
      <vt:variant>
        <vt:i4>6</vt:i4>
      </vt:variant>
    </vt:vector>
  </HeadingPairs>
  <TitlesOfParts>
    <vt:vector size="11" baseType="lpstr">
      <vt:lpstr>Тема Office</vt:lpstr>
      <vt:lpstr>TP102648337_template</vt:lpstr>
      <vt:lpstr>1_TP102648337_template</vt:lpstr>
      <vt:lpstr>2_TP102648337_template</vt:lpstr>
      <vt:lpstr>3_TP102648337_template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1</dc:creator>
  <cp:lastModifiedBy>1</cp:lastModifiedBy>
  <cp:revision>12</cp:revision>
  <dcterms:created xsi:type="dcterms:W3CDTF">2016-10-05T12:36:44Z</dcterms:created>
  <dcterms:modified xsi:type="dcterms:W3CDTF">2016-10-05T15:18:04Z</dcterms:modified>
</cp:coreProperties>
</file>