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2D"/>
    <a:srgbClr val="F57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92867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ПРОЕКТНОЕ ЗАДАНИЕ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РАЗВИТИЕ У ДЕТЕЙ МЛАДШЕГО ДОШКОЛЬНОГО ВОЗРАСТА ПРЕДСТАВЛЕНИЙ О ВЕСЕ</a:t>
            </a:r>
          </a:p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928926" y="3582888"/>
            <a:ext cx="564360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Сенчукова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Анжела Владимировна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учреждение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Светогорска»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B2404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285860"/>
            <a:ext cx="3286148" cy="43815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B2404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928670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B2404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929066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1472" y="214290"/>
            <a:ext cx="7858180" cy="857256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Дидактическая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игра «Тяжёлый – легкий»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8572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Дидактическая игра «Тяжёлый – лёгкий»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PB2404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857628"/>
            <a:ext cx="3286147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B2404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857628"/>
            <a:ext cx="3286147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B2404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1000108"/>
            <a:ext cx="3286147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Опытно-экспериментальная деятельность «Тонет – не тонет»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PB2404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928670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B2404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3643314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B2404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928670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PB2404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3643314"/>
            <a:ext cx="3286148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14400" y="2643182"/>
            <a:ext cx="8229600" cy="164307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900" b="1" dirty="0" smtClean="0">
                <a:latin typeface="+mj-lt"/>
                <a:ea typeface="+mj-ea"/>
                <a:cs typeface="+mj-cs"/>
              </a:rPr>
              <a:t>СПАСИБО ЗА ВНИМАНИЕ!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85728"/>
            <a:ext cx="7143800" cy="61436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Актуальность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pPr indent="36000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Элементарные формы восприятия начинают развиваться очень рано, в первые месяцы жизни ребенка, по мере образования у него условных рефлексов на комплексные раздражители. Дифференциация комплексных раздражителей у детей первых лет жизни еще очень несовершенна и значительно отличается от дифференциации, возникающей в более старшем возрасте.</a:t>
            </a:r>
          </a:p>
          <a:p>
            <a:pPr indent="36000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В 3-4 года дети ориентируются на внешний признак, а именно тяжелей то, что больше по размеру. Когда они берут предмет в руки, иногда в одну руку, дети его сжимают, раскладывают при этом словами тяжелее - легче не пользуются. При этом они не могут найти такой же предмет по массе, весы же используются детьми в качестве игрушки. Относительность массы никак не фиксируют. В связи с этим был разработан проект «Развитие у детей раннего возраста представлений о весе».</a:t>
            </a:r>
          </a:p>
          <a:p>
            <a:pPr indent="360000" algn="just">
              <a:lnSpc>
                <a:spcPct val="120000"/>
              </a:lnSpc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28604"/>
            <a:ext cx="6858048" cy="557216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900" b="1" dirty="0" smtClean="0">
                <a:solidFill>
                  <a:schemeClr val="tx1"/>
                </a:solidFill>
              </a:rPr>
              <a:t>Цель проекта </a:t>
            </a:r>
            <a:r>
              <a:rPr lang="ru-RU" sz="2900" dirty="0" smtClean="0">
                <a:solidFill>
                  <a:schemeClr val="tx1"/>
                </a:solidFill>
              </a:rPr>
              <a:t>-  развитие представлений о весе (легкий - тяжелый); закрепление умения определять качества и свойства предметов путём исследования.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</a:rPr>
              <a:t>Были поставлены следующие </a:t>
            </a:r>
            <a:r>
              <a:rPr lang="ru-RU" sz="2900" b="1" dirty="0" smtClean="0">
                <a:solidFill>
                  <a:schemeClr val="tx1"/>
                </a:solidFill>
              </a:rPr>
              <a:t>задачи</a:t>
            </a:r>
            <a:r>
              <a:rPr lang="ru-RU" sz="29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упражнять детей в определение веса предметов (лёгкий – тяжёлый);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развивать восприятие детей способом обследования предметов;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воспитывать любознательность детей в исследовательской деятельности;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стимулировать познавательный интерес, создавая условия для исследовательской деятельности;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развивать воображение, любознательность;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развивать коммуникативные навыки детей;</a:t>
            </a:r>
          </a:p>
          <a:p>
            <a:pPr algn="l">
              <a:buFont typeface="Wingdings" pitchFamily="2" charset="2"/>
              <a:buChar char="Ø"/>
            </a:pPr>
            <a:r>
              <a:rPr lang="ru-RU" sz="2900" dirty="0" smtClean="0">
                <a:solidFill>
                  <a:schemeClr val="tx1"/>
                </a:solidFill>
              </a:rPr>
              <a:t>поощрять стремление детей договариваться о совместных действиях, слушать друг друга.</a:t>
            </a:r>
          </a:p>
          <a:p>
            <a:pPr algn="l"/>
            <a:r>
              <a:rPr lang="ru-RU" sz="2900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786710" cy="5286412"/>
          </a:xfrm>
        </p:spPr>
        <p:txBody>
          <a:bodyPr>
            <a:normAutofit/>
          </a:bodyPr>
          <a:lstStyle/>
          <a:p>
            <a:pPr indent="360363"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Проблема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Дети не могут отличать главные и существенные особенности предметов, не определяют понятия «легкий, тяжелый».</a:t>
            </a:r>
            <a:br>
              <a:rPr lang="ru-RU" sz="24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Гипотеза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Проектная деятельность детей младшего дошкольного возраста стимулирует внутреннее развитие и обеспечивает удовлетворение детских потребностей, запросов, инициативы и желаний.</a:t>
            </a:r>
            <a:br>
              <a:rPr lang="ru-RU" sz="24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357166"/>
            <a:ext cx="7143800" cy="5143536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Тип проекта</a:t>
            </a:r>
            <a:r>
              <a:rPr lang="ru-RU" sz="2400" dirty="0" smtClean="0">
                <a:solidFill>
                  <a:schemeClr val="tx1"/>
                </a:solidFill>
              </a:rPr>
              <a:t>: краткосрочный, познавательно-развивающий 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По характеру содержания </a:t>
            </a:r>
            <a:r>
              <a:rPr lang="ru-RU" sz="2400" dirty="0" smtClean="0">
                <a:solidFill>
                  <a:schemeClr val="tx1"/>
                </a:solidFill>
              </a:rPr>
              <a:t>– дети младшего дошкольного возраста, воспитатель, родители.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По количеству участников </a:t>
            </a:r>
            <a:r>
              <a:rPr lang="ru-RU" sz="2400" dirty="0" smtClean="0">
                <a:solidFill>
                  <a:schemeClr val="tx1"/>
                </a:solidFill>
              </a:rPr>
              <a:t>– групповой.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По продолжительности </a:t>
            </a:r>
            <a:r>
              <a:rPr lang="ru-RU" sz="2400" dirty="0" smtClean="0">
                <a:solidFill>
                  <a:schemeClr val="tx1"/>
                </a:solidFill>
              </a:rPr>
              <a:t>– краткосрочный.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При реализации проекта были использованы </a:t>
            </a:r>
            <a:r>
              <a:rPr lang="ru-RU" sz="2400" b="1" dirty="0" smtClean="0">
                <a:solidFill>
                  <a:schemeClr val="tx1"/>
                </a:solidFill>
              </a:rPr>
              <a:t>приёмы и методы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Анализ познавательной литературы.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Опытно-экспериментальная деятельность. 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Исследовательская деятельность.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Игровая деятельность.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Чтение художественной литературы.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Беседы.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Дидактические игры.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</a:rPr>
              <a:t>Просмотр мультимедиа.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Технологическая часть проекта</a:t>
            </a:r>
            <a:br>
              <a:rPr lang="ru-RU" sz="2200" dirty="0" smtClean="0"/>
            </a:br>
            <a:endParaRPr lang="ru-RU" sz="22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928670"/>
          <a:ext cx="8715405" cy="473348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82341"/>
                <a:gridCol w="2132567"/>
                <a:gridCol w="4000497"/>
              </a:tblGrid>
              <a:tr h="4286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Вводный этап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Форма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</a:tr>
              <a:tr h="1005146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Сюжетно-ролевая игра</a:t>
                      </a:r>
                    </a:p>
                    <a:p>
                      <a:r>
                        <a:rPr lang="ru-RU" sz="1800" kern="1200" dirty="0" smtClean="0"/>
                        <a:t>«Магазин»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Игровая деятельность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Содействовать созданию проблемной ситуации для дальнейшей исследовательской деятельности.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Разработка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Определение проблемы, цели и задач проекта. Создание условий для реализации проекта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«Что мы знаем о весе?»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Беседа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Выявить уровень знаний детей о легких и тяжелых предметах.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Подбор </a:t>
                      </a:r>
                      <a:r>
                        <a:rPr lang="ru-RU" sz="1800" kern="1200" dirty="0" err="1" smtClean="0"/>
                        <a:t>познава-тельной</a:t>
                      </a:r>
                      <a:r>
                        <a:rPr lang="ru-RU" sz="1800" kern="1200" dirty="0" smtClean="0"/>
                        <a:t>, научной и методической литературы.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Выставка в книжном уголке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Собрать как можно больше литературы по теме.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Технологическая часть проекта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928670"/>
          <a:ext cx="8715405" cy="53735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82341"/>
                <a:gridCol w="2132567"/>
                <a:gridCol w="4000497"/>
              </a:tblGrid>
              <a:tr h="4286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Основной этап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Форма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</a:tr>
              <a:tr h="1005146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«Патрик и его друзья -Легкий и тяжёлый»;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«Легкий - тяжелый»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развивающего мультфильма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Повысить  интерес к исследуемой проблемы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«Что тяжелее, а что легче»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умения сравнивать предметы по весу.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Изучение свойств предметов по массе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«Тонет – не тонет»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Опытно-экспериментальная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Пробудить у детей интерес к естественно - научным экспериментам по изучению массы (веса) предмета. 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«Тяжелые — легкие»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Учить решать логические задачу: сравнивать предметы на картинках между собой.</a:t>
                      </a:r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«Чем различаются?»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Ознакомление детей со свойствами реальных предметов.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Технологическая часть проекта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928670"/>
          <a:ext cx="8715405" cy="531140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82341"/>
                <a:gridCol w="2132567"/>
                <a:gridCol w="4000497"/>
              </a:tblGrid>
              <a:tr h="4286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Основной этап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Форма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</a:tr>
              <a:tr h="71437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«Определи вес»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Различение ощущений веса разных предметов.</a:t>
                      </a:r>
                      <a:endParaRPr lang="ru-RU" dirty="0"/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Дидактическая игра «Чудесный мешочек»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Игровая деятельность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Развивать тактильные ощущения.</a:t>
                      </a:r>
                      <a:endParaRPr lang="ru-RU" dirty="0"/>
                    </a:p>
                  </a:txBody>
                  <a:tcPr/>
                </a:tc>
              </a:tr>
              <a:tr h="44648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Работа с родителями</a:t>
                      </a:r>
                    </a:p>
                  </a:txBody>
                  <a:tcPr>
                    <a:solidFill>
                      <a:srgbClr val="FF82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82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822D"/>
                    </a:solidFill>
                  </a:tcPr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«Эксперимент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«Тонет – не тонет»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Картотека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Привлечь родителей к созданию картотеки. </a:t>
                      </a:r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«Экспериментируем с детьми дома»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Буклет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родителей к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созданию информационного буклета по экспериментированию.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65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«Найди дома тяжелый и легкий предмет»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деятельность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родителей к участию в педагогическом процессе.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Технологическая часть проекта</a:t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928670"/>
          <a:ext cx="8715405" cy="156877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582341"/>
                <a:gridCol w="2132567"/>
                <a:gridCol w="4000497"/>
              </a:tblGrid>
              <a:tr h="4286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Итоговый этап</a:t>
                      </a:r>
                      <a:endParaRPr lang="ru-RU" sz="2000" i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Форма проведения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«Тяжелый - легкий»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Стремление делиться своим опытом исследовательской деятельности.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585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  Проблема  Дети не могут отличать главные и существенные особенности предметов, не определяют понятия «легкий, тяжелый».   Гипотеза Проектная деятельность детей младшего дошкольного возраста стимулирует внутреннее развитие и обеспечивает удовлетворение детских потребностей, запросов, инициативы и желаний. </vt:lpstr>
      <vt:lpstr>Презентация PowerPoint</vt:lpstr>
      <vt:lpstr>Технологическая часть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Windows User</cp:lastModifiedBy>
  <cp:revision>14</cp:revision>
  <dcterms:created xsi:type="dcterms:W3CDTF">2015-12-04T13:56:01Z</dcterms:created>
  <dcterms:modified xsi:type="dcterms:W3CDTF">2016-04-26T17:02:03Z</dcterms:modified>
</cp:coreProperties>
</file>