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75" r:id="rId12"/>
    <p:sldId id="268" r:id="rId13"/>
    <p:sldId id="273" r:id="rId14"/>
    <p:sldId id="280" r:id="rId15"/>
    <p:sldId id="278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88" autoAdjust="0"/>
    <p:restoredTop sz="81362" autoAdjust="0"/>
  </p:normalViewPr>
  <p:slideViewPr>
    <p:cSldViewPr>
      <p:cViewPr varScale="1">
        <p:scale>
          <a:sx n="56" d="100"/>
          <a:sy n="56" d="100"/>
        </p:scale>
        <p:origin x="-19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Развивающая среда как средство художественно-эстетического развития дошкольников.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Подготовила: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воспитатель МАДОУ </a:t>
            </a:r>
            <a:r>
              <a:rPr lang="ru-RU" dirty="0" err="1" smtClean="0"/>
              <a:t>д\с</a:t>
            </a:r>
            <a:r>
              <a:rPr lang="ru-RU" dirty="0" smtClean="0"/>
              <a:t> № 104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dirty="0" err="1" smtClean="0"/>
              <a:t>А.А.Минькова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8572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Книжный уголок                                                                                              </a:t>
            </a:r>
            <a:endParaRPr lang="ru-RU" sz="4000" dirty="0"/>
          </a:p>
        </p:txBody>
      </p:sp>
      <p:pic>
        <p:nvPicPr>
          <p:cNvPr id="3074" name="Picture 2" descr="E:\ФОТО К СРЕДЕ\20160212_0906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07335" y="1321567"/>
            <a:ext cx="5929330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Уголок театрализованной деятельности:</a:t>
            </a:r>
            <a:endParaRPr lang="ru-RU" dirty="0"/>
          </a:p>
        </p:txBody>
      </p:sp>
      <p:pic>
        <p:nvPicPr>
          <p:cNvPr id="4098" name="Picture 2" descr="E:\ФОТО К СРЕДЕ\20160212_081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760" y="1935163"/>
            <a:ext cx="7786480" cy="43894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Зона любования и ряженья содержит: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костюмы, головные уборы</a:t>
            </a:r>
          </a:p>
          <a:p>
            <a:r>
              <a:rPr lang="ru-RU" dirty="0" smtClean="0"/>
              <a:t>зеркало</a:t>
            </a:r>
          </a:p>
          <a:p>
            <a:r>
              <a:rPr lang="ru-RU" dirty="0" smtClean="0"/>
              <a:t>предметы украшения (бусы, заколки).</a:t>
            </a:r>
          </a:p>
          <a:p>
            <a:endParaRPr lang="ru-RU" dirty="0"/>
          </a:p>
        </p:txBody>
      </p:sp>
      <p:pic>
        <p:nvPicPr>
          <p:cNvPr id="4" name="Рисунок 3" descr="14559465526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429000"/>
            <a:ext cx="4214842" cy="317182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001156" cy="100013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Зона художественного творчества</a:t>
            </a:r>
            <a:endParaRPr lang="ru-RU" sz="4800" dirty="0"/>
          </a:p>
        </p:txBody>
      </p:sp>
      <p:pic>
        <p:nvPicPr>
          <p:cNvPr id="4" name="Содержимое 3" descr="14559464482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1643050"/>
            <a:ext cx="3571900" cy="428628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Музыкальный уголок с различными музыкальными инструментами.</a:t>
            </a:r>
            <a:endParaRPr lang="ru-RU" dirty="0"/>
          </a:p>
        </p:txBody>
      </p:sp>
      <p:pic>
        <p:nvPicPr>
          <p:cNvPr id="5122" name="Picture 2" descr="E:\ФОТО К СРЕДЕ\20160212_0812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85992"/>
            <a:ext cx="7500990" cy="3910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357454"/>
          </a:xfrm>
        </p:spPr>
        <p:txBody>
          <a:bodyPr>
            <a:noAutofit/>
          </a:bodyPr>
          <a:lstStyle/>
          <a:p>
            <a:r>
              <a:rPr lang="ru-RU" sz="2800" dirty="0" smtClean="0"/>
              <a:t>Обстановка в группе создается таким образом, чтобы предоставить ребенку возможность самостоятельно делать выбор. Помещение группы разделено на несколько центров, в каждом из которых содержится достаточное количество материалов для творчества.</a:t>
            </a:r>
            <a:endParaRPr lang="ru-RU" sz="2800" dirty="0"/>
          </a:p>
        </p:txBody>
      </p:sp>
      <p:pic>
        <p:nvPicPr>
          <p:cNvPr id="6146" name="Picture 2" descr="E:\ФОТО К СРЕДЕ\20160212_0809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21503" y="3464719"/>
            <a:ext cx="3714776" cy="2214578"/>
          </a:xfrm>
          <a:prstGeom prst="rect">
            <a:avLst/>
          </a:prstGeom>
          <a:noFill/>
        </p:spPr>
      </p:pic>
      <p:pic>
        <p:nvPicPr>
          <p:cNvPr id="6148" name="Picture 4" descr="E:\ФОТО К СРЕДЕ\20160212_0916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285972" y="3214674"/>
            <a:ext cx="3714800" cy="2714644"/>
          </a:xfrm>
          <a:prstGeom prst="rect">
            <a:avLst/>
          </a:prstGeom>
          <a:noFill/>
        </p:spPr>
      </p:pic>
      <p:pic>
        <p:nvPicPr>
          <p:cNvPr id="6149" name="Picture 5" descr="E:\ФОТО К СРЕДЕ\20160212_091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322099" y="3036091"/>
            <a:ext cx="3714776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Все компоненты развивающей среды сочетаются между собой по содержанию, художественному решению, обеспечивают художественно-эстетическое развитие детей.</a:t>
            </a:r>
            <a:endParaRPr lang="ru-RU" sz="2800" dirty="0"/>
          </a:p>
        </p:txBody>
      </p:sp>
      <p:pic>
        <p:nvPicPr>
          <p:cNvPr id="7170" name="Picture 2" descr="C:\Users\Пользователь\Desktop\Лобанова М.В\Фото адаптации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472802">
            <a:off x="210901" y="2232710"/>
            <a:ext cx="2619375" cy="1743075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Лобанова М.В\Фото адаптации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071678"/>
            <a:ext cx="2533650" cy="1809750"/>
          </a:xfrm>
          <a:prstGeom prst="rect">
            <a:avLst/>
          </a:prstGeom>
          <a:noFill/>
        </p:spPr>
      </p:pic>
      <p:pic>
        <p:nvPicPr>
          <p:cNvPr id="7173" name="Picture 5" descr="C:\Users\Пользователь\Desktop\Лобанова М.В\Фото адаптации\адапт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714884"/>
            <a:ext cx="2628900" cy="1743075"/>
          </a:xfrm>
          <a:prstGeom prst="rect">
            <a:avLst/>
          </a:prstGeom>
          <a:noFill/>
        </p:spPr>
      </p:pic>
      <p:pic>
        <p:nvPicPr>
          <p:cNvPr id="7174" name="Picture 6" descr="C:\Users\Пользователь\Desktop\Лобанова М.В\Фото адаптации\адапт8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643446"/>
            <a:ext cx="2466975" cy="1857375"/>
          </a:xfrm>
          <a:prstGeom prst="rect">
            <a:avLst/>
          </a:prstGeom>
          <a:noFill/>
        </p:spPr>
      </p:pic>
      <p:pic>
        <p:nvPicPr>
          <p:cNvPr id="7175" name="Picture 7" descr="C:\Users\Пользователь\Desktop\Лобанова М.В\Фото адаптации\images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23105">
            <a:off x="6286512" y="2285992"/>
            <a:ext cx="2657475" cy="1714500"/>
          </a:xfrm>
          <a:prstGeom prst="rect">
            <a:avLst/>
          </a:prstGeom>
          <a:noFill/>
        </p:spPr>
      </p:pic>
      <p:pic>
        <p:nvPicPr>
          <p:cNvPr id="7176" name="Picture 8" descr="C:\Users\Пользователь\Desktop\Лобанова М.В\Фото адаптации\x_9bceca07_w404_h25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4286256"/>
            <a:ext cx="3286148" cy="21145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/>
          <a:lstStyle/>
          <a:p>
            <a:r>
              <a:rPr lang="ru-RU" dirty="0" smtClean="0"/>
              <a:t>    -  это процесс целенаправленного воспитания чувства прекрасного,  формирования способности воспринимать и видеть красоту в искусстве и жизни, оценивать ее.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</a:t>
            </a:r>
            <a:endParaRPr lang="ru-RU" dirty="0"/>
          </a:p>
        </p:txBody>
      </p:sp>
      <p:pic>
        <p:nvPicPr>
          <p:cNvPr id="7" name="Рисунок 6" descr="сре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857628"/>
            <a:ext cx="4214842" cy="257176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  художественно-эстетического развития заключаются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в  формировании художественного вкуса,</a:t>
            </a:r>
          </a:p>
          <a:p>
            <a:pPr>
              <a:buFontTx/>
              <a:buChar char="-"/>
            </a:pPr>
            <a:r>
              <a:rPr lang="ru-RU" dirty="0" smtClean="0"/>
              <a:t> в развитии способности к самостоятельному творчеству и созданию прекрасного, </a:t>
            </a:r>
          </a:p>
          <a:p>
            <a:pPr>
              <a:buFontTx/>
              <a:buChar char="-"/>
            </a:pPr>
            <a:r>
              <a:rPr lang="ru-RU" dirty="0" smtClean="0"/>
              <a:t> умению творчески создавать продукты ручного творчества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428596" y="2000240"/>
            <a:ext cx="357190" cy="3428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28596" y="2500306"/>
            <a:ext cx="357190" cy="3428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428596" y="3357562"/>
            <a:ext cx="357190" cy="34289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среда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4143380"/>
            <a:ext cx="5214974" cy="242889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Вопросы художественно-эстетического воспитания в детском саду начинаются с тщательно продуманного оформления помещения. Все, что окружает ребят: шкафчики, шкафы, столы, стулья, пособия.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Оформление группы в детском саду является частью педагогического процесса, от которого зависит благополучие психофизиологического состояния ребенка. Организуя предметную среду в младшей группе, мы старались учитывать все, что будет способствовать художественно-эстетическому развитию каждого ребенка.</a:t>
            </a:r>
          </a:p>
          <a:p>
            <a:r>
              <a:rPr lang="ru-RU" i="1" u="sng" dirty="0" smtClean="0"/>
              <a:t>Предметно – развивающая среда группы организована с учетом ФГОС.</a:t>
            </a:r>
          </a:p>
          <a:p>
            <a:pPr>
              <a:buNone/>
            </a:pPr>
            <a:r>
              <a:rPr lang="ru-RU" dirty="0" smtClean="0"/>
              <a:t>    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1433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6"/>
            <a:ext cx="8229600" cy="25717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Созданная в детском саду и  в  конкретной группе, предметно-развивающая среда способствует развитию интереса к миру искусства, развитию навыков в изобразительной, музыкальной, театрализованной деятельности, творчеству.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esktop\Лобанова М.В\Фото адаптации\image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66"/>
            <a:ext cx="6786610" cy="39783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Художественно-эстетическое развитие.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   Широкое включение в педагогический процесс, в жизнь детей разнообразных занятий по художественно-творческой деятельности, максимальное внимание и уважение к продуктам детского творчества, широкое их использование в жизни дошкольников и оформлении помещения детского сада наполняет жизнь детей новым смыслом создает у детей обстановку эмоционального благополучия, объединяет всех общими переживаниями радости творческого свершения.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Задачи предметно-развивающей среды при художественно-эстетическом развитии.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• Развивать и обучать детей средствами игровой предметности.</a:t>
            </a:r>
          </a:p>
          <a:p>
            <a:r>
              <a:rPr lang="ru-RU" dirty="0" smtClean="0"/>
              <a:t>• Стимулировать и развивать познавательную активность детей.</a:t>
            </a:r>
          </a:p>
          <a:p>
            <a:r>
              <a:rPr lang="ru-RU" dirty="0" smtClean="0"/>
              <a:t>• Развивать системы элементарных математических, экологических, естественно - научных представлений, физических, коммуникативных, художественно-эстетических навыков.</a:t>
            </a:r>
          </a:p>
          <a:p>
            <a:r>
              <a:rPr lang="ru-RU" dirty="0" smtClean="0"/>
              <a:t>• Формировать у детей стремления к освоению нового.</a:t>
            </a:r>
          </a:p>
          <a:p>
            <a:r>
              <a:rPr lang="ru-RU" dirty="0" smtClean="0"/>
              <a:t>• Воспитывать эстетический вкус и чувство к прекрасному.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 организации развивающей среды учитывалось основные направление –художественно-эстетическое развитие.</a:t>
            </a:r>
            <a:endParaRPr lang="ru-RU" dirty="0"/>
          </a:p>
        </p:txBody>
      </p:sp>
      <p:pic>
        <p:nvPicPr>
          <p:cNvPr id="2052" name="Picture 4" descr="C:\Users\Пользователь\Desktop\Лобанова М.В\Фото адаптации\1356775430_how_to_fill_your_free_time_baby_w350_h2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195960"/>
            <a:ext cx="4929222" cy="32334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процессе художественно-эстетического развития  были обозначены следующие зоны: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- любования и ряженья;</a:t>
            </a:r>
          </a:p>
          <a:p>
            <a:r>
              <a:rPr lang="ru-RU" dirty="0" smtClean="0"/>
              <a:t>- центр художественного творчества;</a:t>
            </a:r>
          </a:p>
          <a:p>
            <a:r>
              <a:rPr lang="ru-RU" dirty="0" smtClean="0"/>
              <a:t> - книжный уголок;</a:t>
            </a:r>
          </a:p>
          <a:p>
            <a:r>
              <a:rPr lang="ru-RU" dirty="0" smtClean="0"/>
              <a:t>- музыкальный уголок</a:t>
            </a:r>
          </a:p>
          <a:p>
            <a:r>
              <a:rPr lang="ru-RU" dirty="0" smtClean="0"/>
              <a:t>- уголок театрализованной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316</Words>
  <Application>Microsoft Office PowerPoint</Application>
  <PresentationFormat>Экран (4:3)</PresentationFormat>
  <Paragraphs>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Развивающая среда как средство художественно-эстетического развития дошкольников.</vt:lpstr>
      <vt:lpstr>Художественно-эстетическое развитие</vt:lpstr>
      <vt:lpstr>Задачи  художественно-эстетического развития заключаются</vt:lpstr>
      <vt:lpstr>Вопросы художественно-эстетического воспитания в детском саду начинаются с тщательно продуманного оформления помещения. Все, что окружает ребят: шкафчики, шкафы, столы, стулья, пособия.</vt:lpstr>
      <vt:lpstr>Слайд 5</vt:lpstr>
      <vt:lpstr>Художественно-эстетическое развитие.</vt:lpstr>
      <vt:lpstr> Задачи предметно-развивающей среды при художественно-эстетическом развитии.</vt:lpstr>
      <vt:lpstr>При организации развивающей среды учитывалось основные направление –художественно-эстетическое развитие.</vt:lpstr>
      <vt:lpstr>В процессе художественно-эстетического развития  были обозначены следующие зоны:</vt:lpstr>
      <vt:lpstr>Книжный уголок                                                                                              </vt:lpstr>
      <vt:lpstr>Уголок театрализованной деятельности:</vt:lpstr>
      <vt:lpstr>Зона любования и ряженья содержит:</vt:lpstr>
      <vt:lpstr>Зона художественного творчества</vt:lpstr>
      <vt:lpstr>Музыкальный уголок с различными музыкальными инструментами.</vt:lpstr>
      <vt:lpstr>Обстановка в группе создается таким образом, чтобы предоставить ребенку возможность самостоятельно делать выбор. Помещение группы разделено на несколько центров, в каждом из которых содержится достаточное количество материалов для творчества.</vt:lpstr>
      <vt:lpstr>Все компоненты развивающей среды сочетаются между собой по содержанию, художественному решению, обеспечивают художественно-эстетическое развитие детей.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среда как средство художественно-эстетического развития дошкольников.</dc:title>
  <dc:creator>Пользователь</dc:creator>
  <cp:lastModifiedBy>Windows User</cp:lastModifiedBy>
  <cp:revision>14</cp:revision>
  <dcterms:created xsi:type="dcterms:W3CDTF">2016-02-11T14:54:48Z</dcterms:created>
  <dcterms:modified xsi:type="dcterms:W3CDTF">2016-03-14T13:15:28Z</dcterms:modified>
</cp:coreProperties>
</file>