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4" r:id="rId10"/>
    <p:sldId id="265" r:id="rId11"/>
    <p:sldId id="272" r:id="rId12"/>
    <p:sldId id="266" r:id="rId13"/>
    <p:sldId id="275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9;&#1072;&#1085;&#1103;&#1090;&#1080;&#1077;%20&#1085;&#1072;%20&#1075;&#1086;&#1088;&#1086;&#1076;%20&#1084;&#1072;&#1088;&#1090;%202016\&#1075;&#1086;&#1083;&#1086;&#1089;%20&#1089;&#1082;&#1074;&#1086;&#1088;&#1094;&#1072;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9;&#1072;&#1085;&#1103;&#1090;&#1080;&#1077;%20&#1085;&#1072;%20&#1075;&#1086;&#1088;&#1086;&#1076;%20&#1084;&#1072;&#1088;&#1090;%202016\&#1079;&#1074;&#1091;&#1082;%20&#1088;&#1091;&#1095;&#1100;&#1103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80728"/>
            <a:ext cx="8686800" cy="388843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Путешествие в </a:t>
            </a:r>
            <a:r>
              <a:rPr lang="ru-RU" sz="7200" b="1" smtClean="0"/>
              <a:t>весенний лес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-fotki.yandex.ru/get/9759/107301928.9b/0_bcc9b_7abb6ef5_XX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6930653" cy="4857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ota.ru/upload/wallpapers/2009/07/16/10/02/13349/nature_458-crop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8820472" cy="6048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http://www.chinamobil.ru/bb/files1/22134_1358598219.jpg_197.jpg">
            <a:hlinkClick r:id="rId2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1512168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picsdesktop.net/Winter/640x480/PicsDesktop.net_278.jpg">
            <a:hlinkClick r:id="rId2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373216"/>
            <a:ext cx="8280920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cs622620.vk.me/v622620412/13e44/XpOcd1kr6IM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09120"/>
            <a:ext cx="248376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g-fotki.yandex.ru/get/9759/107301928.9b/0_bcc9b_7abb6ef5_XXL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229200"/>
            <a:ext cx="1368151" cy="111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kisti-kraski.net/pics/refers000001e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492896"/>
            <a:ext cx="3883660" cy="3883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 descr="http://rr.foto.radikal.ru/0709/2a/f7df86d91a2c.jpg">
            <a:hlinkClick r:id="rId3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548680"/>
            <a:ext cx="4896544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голос сквор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5557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871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oombob.ru/img/picture/Apr/04/b1ec8aabc1cb08888fdeaf5ef6cdd27e/1.jpg"/>
          <p:cNvPicPr/>
          <p:nvPr/>
        </p:nvPicPr>
        <p:blipFill>
          <a:blip r:embed="rId2" cstate="print"/>
          <a:srcRect l="50330" t="13022" r="13241" b="14988"/>
          <a:stretch>
            <a:fillRect/>
          </a:stretch>
        </p:blipFill>
        <p:spPr bwMode="auto">
          <a:xfrm>
            <a:off x="1907704" y="1412776"/>
            <a:ext cx="346691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comode.kz/media/images/images/74324888_ezhik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908720"/>
            <a:ext cx="3907517" cy="503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ota.ru/upload/wallpapers/2009/07/16/10/02/13349/nature_458-crop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picsdesktop.net/Winter/640x480/PicsDesktop.net_278.jpg">
            <a:hlinkClick r:id="rId2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33256"/>
            <a:ext cx="9144000" cy="112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g-fotki.yandex.ru/get/36/27058391.10/0_6a054_8dc2b82f_XL">
            <a:hlinkClick r:id="rId2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772816"/>
            <a:ext cx="100662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cs622620.vk.me/v622620412/13e44/XpOcd1kr6IM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270" y="4850084"/>
            <a:ext cx="248376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img-fotki.yandex.ru/get/9759/107301928.9b/0_bcc9b_7abb6ef5_XXL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745328"/>
            <a:ext cx="1368151" cy="111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1214901238_sol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6858000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stat16.privet.ru/lr/0b0b4b6bf52ca4c62e38c35e0ed355cd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1325" b="21325"/>
          <a:stretch>
            <a:fillRect/>
          </a:stretch>
        </p:blipFill>
        <p:spPr bwMode="auto">
          <a:xfrm>
            <a:off x="179512" y="260648"/>
            <a:ext cx="8640960" cy="6264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ota.ru/upload/wallpapers/2009/07/16/10/02/13349/nature_458-crop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280920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chinamobil.ru/bb/files1/22134_1358598219.jpg_197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980728"/>
            <a:ext cx="5616624" cy="50405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ota.ru/upload/wallpapers/2009/07/16/10/02/13349/nature_458-crop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280920" cy="6048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http://www.chinamobil.ru/bb/files1/22134_1358598219.jpg_197.jpg">
            <a:hlinkClick r:id="rId2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664"/>
            <a:ext cx="1512168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icsdesktop.net/Winter/640x480/PicsDesktop.net_278.jpg">
            <a:hlinkClick r:id="rId3"/>
          </p:cNvPr>
          <p:cNvPicPr/>
          <p:nvPr/>
        </p:nvPicPr>
        <p:blipFill>
          <a:blip r:embed="rId4" cstate="print"/>
          <a:srcRect b="4067"/>
          <a:stretch>
            <a:fillRect/>
          </a:stretch>
        </p:blipFill>
        <p:spPr bwMode="auto">
          <a:xfrm>
            <a:off x="467544" y="449288"/>
            <a:ext cx="8280920" cy="6148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звук руч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7394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ota.ru/upload/wallpapers/2009/07/16/10/02/13349/nature_458-crop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280920" cy="6048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http://www.chinamobil.ru/bb/files1/22134_1358598219.jpg_197.jpg">
            <a:hlinkClick r:id="rId2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1512168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picsdesktop.net/Winter/640x480/PicsDesktop.net_278.jpg">
            <a:hlinkClick r:id="rId2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301208"/>
            <a:ext cx="8280920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1zoom.ru/prev/328/327799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40960" cy="6336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cs622620.vk.me/v622620412/13e44/XpOcd1kr6I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4</Words>
  <Application>Microsoft Office PowerPoint</Application>
  <PresentationFormat>Экран (4:3)</PresentationFormat>
  <Paragraphs>1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Путешествие в весенний лес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aleksandr</cp:lastModifiedBy>
  <cp:revision>12</cp:revision>
  <dcterms:created xsi:type="dcterms:W3CDTF">2013-04-02T06:41:29Z</dcterms:created>
  <dcterms:modified xsi:type="dcterms:W3CDTF">2016-03-27T12:53:22Z</dcterms:modified>
</cp:coreProperties>
</file>